
<file path=[Content_Types].xml><?xml version="1.0" encoding="utf-8"?>
<Types xmlns="http://schemas.openxmlformats.org/package/2006/content-types">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handoutMasterIdLst>
    <p:handoutMasterId r:id="rId12"/>
  </p:handoutMasterIdLst>
  <p:sldIdLst>
    <p:sldId id="256" r:id="rId2"/>
    <p:sldId id="257" r:id="rId3"/>
    <p:sldId id="259" r:id="rId4"/>
    <p:sldId id="261" r:id="rId5"/>
    <p:sldId id="266" r:id="rId6"/>
    <p:sldId id="263" r:id="rId7"/>
    <p:sldId id="262" r:id="rId8"/>
    <p:sldId id="264" r:id="rId9"/>
    <p:sldId id="267" r:id="rId10"/>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B2B2B2"/>
    <a:srgbClr val="202020"/>
    <a:srgbClr val="323232"/>
    <a:srgbClr val="CC0000"/>
    <a:srgbClr val="FF3300"/>
    <a:srgbClr val="990000"/>
    <a:srgbClr val="FF8D41"/>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78" autoAdjust="0"/>
    <p:restoredTop sz="94614" autoAdjust="0"/>
  </p:normalViewPr>
  <p:slideViewPr>
    <p:cSldViewPr snapToGrid="0" showGuides="1">
      <p:cViewPr varScale="1">
        <p:scale>
          <a:sx n="108" d="100"/>
          <a:sy n="108" d="100"/>
        </p:scale>
        <p:origin x="-828" y="-84"/>
      </p:cViewPr>
      <p:guideLst>
        <p:guide orient="horz" pos="2208"/>
        <p:guide pos="3840"/>
      </p:guideLst>
    </p:cSldViewPr>
  </p:slideViewPr>
  <p:notesTextViewPr>
    <p:cViewPr>
      <p:scale>
        <a:sx n="3" d="2"/>
        <a:sy n="3" d="2"/>
      </p:scale>
      <p:origin x="0" y="0"/>
    </p:cViewPr>
  </p:notesTextViewPr>
  <p:sorterViewPr>
    <p:cViewPr>
      <p:scale>
        <a:sx n="100" d="100"/>
        <a:sy n="100" d="100"/>
      </p:scale>
      <p:origin x="0" y="0"/>
    </p:cViewPr>
  </p:sorterViewPr>
  <p:gridSpacing cx="72000" cy="72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zh-CN" altLang="en-US"/>
          </a:p>
        </p:txBody>
      </p:sp>
      <p:sp>
        <p:nvSpPr>
          <p:cNvPr id="3" name="日期占位符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zh-CN" altLang="en-US" smtClean="0"/>
              <a:t>2022-10-25</a:t>
            </a:fld>
            <a:endParaRPr lang="zh-CN" altLang="en-US"/>
          </a:p>
        </p:txBody>
      </p:sp>
      <p:sp>
        <p:nvSpPr>
          <p:cNvPr id="4" name="页脚占位符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zh-CN" altLang="en-US"/>
          </a:p>
        </p:txBody>
      </p:sp>
      <p:sp>
        <p:nvSpPr>
          <p:cNvPr id="5" name="灯片编号占位符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4208965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D6C8D182-E4C8-4120-9249-FC9774456FFA}" type="datetimeFigureOut">
              <a:rPr lang="zh-CN" altLang="en-US" smtClean="0"/>
              <a:t>2022-10-25</a:t>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85D0DACE-38E0-42D2-9336-2B707D34BC6D}" type="slidenum">
              <a:rPr lang="zh-CN" altLang="en-US" smtClean="0"/>
              <a:t>‹#›</a:t>
            </a:fld>
            <a:endParaRPr lang="zh-CN" altLang="en-US"/>
          </a:p>
        </p:txBody>
      </p:sp>
    </p:spTree>
    <p:extLst>
      <p:ext uri="{BB962C8B-B14F-4D97-AF65-F5344CB8AC3E}">
        <p14:creationId xmlns:p14="http://schemas.microsoft.com/office/powerpoint/2010/main" val="1886639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vmlDrawing" Target="../drawings/vmlDrawing2.vml"/><Relationship Id="rId6" Type="http://schemas.openxmlformats.org/officeDocument/2006/relationships/image" Target="../media/image1.w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ags" Target="../tags/tag1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tags" Target="../tags/tag13.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tags" Target="../tags/tag15.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tags" Target="../tags/tag1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标题幻灯片">
    <p:spTree>
      <p:nvGrpSpPr>
        <p:cNvPr id="1" name=""/>
        <p:cNvGrpSpPr/>
        <p:nvPr/>
      </p:nvGrpSpPr>
      <p:grpSpPr>
        <a:xfrm>
          <a:off x="0" y="0"/>
          <a:ext cx="0" cy="0"/>
          <a:chOff x="0" y="0"/>
          <a:chExt cx="0" cy="0"/>
        </a:xfrm>
      </p:grpSpPr>
      <p:graphicFrame>
        <p:nvGraphicFramePr>
          <p:cNvPr id="3" name="对象 2"/>
          <p:cNvGraphicFramePr/>
          <p:nvPr userDrawn="1"/>
        </p:nvGraphicFramePr>
        <p:xfrm>
          <a:off x="6271260" y="0"/>
          <a:ext cx="5920740" cy="6858635"/>
        </p:xfrm>
        <a:graphic>
          <a:graphicData uri="http://schemas.openxmlformats.org/presentationml/2006/ole">
            <mc:AlternateContent xmlns:mc="http://schemas.openxmlformats.org/markup-compatibility/2006">
              <mc:Choice xmlns:v="urn:schemas-microsoft-com:vml" Requires="v">
                <p:oleObj spid="_x0000_s2061" r:id="rId5" imgW="6829425" imgH="5895975" progId="Paint.Picture">
                  <p:embed/>
                </p:oleObj>
              </mc:Choice>
              <mc:Fallback>
                <p:oleObj r:id="rId5" imgW="6829425" imgH="5895975" progId="Paint.Picture">
                  <p:embed/>
                  <p:pic>
                    <p:nvPicPr>
                      <p:cNvPr id="0" name="图片 4"/>
                      <p:cNvPicPr/>
                      <p:nvPr/>
                    </p:nvPicPr>
                    <p:blipFill>
                      <a:blip r:embed="rId6"/>
                      <a:stretch>
                        <a:fillRect/>
                      </a:stretch>
                    </p:blipFill>
                    <p:spPr>
                      <a:xfrm>
                        <a:off x="6271260" y="0"/>
                        <a:ext cx="5920740" cy="6858635"/>
                      </a:xfrm>
                      <a:prstGeom prst="rect">
                        <a:avLst/>
                      </a:prstGeom>
                    </p:spPr>
                  </p:pic>
                </p:oleObj>
              </mc:Fallback>
            </mc:AlternateContent>
          </a:graphicData>
        </a:graphic>
      </p:graphicFrame>
      <p:cxnSp>
        <p:nvCxnSpPr>
          <p:cNvPr id="6" name="直接连接符 5"/>
          <p:cNvCxnSpPr/>
          <p:nvPr userDrawn="1">
            <p:custDataLst>
              <p:tags r:id="rId2"/>
            </p:custDataLst>
          </p:nvPr>
        </p:nvCxnSpPr>
        <p:spPr>
          <a:xfrm>
            <a:off x="2032000" y="4314825"/>
            <a:ext cx="2214563"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矩形 8"/>
          <p:cNvSpPr/>
          <p:nvPr>
            <p:custDataLst>
              <p:tags r:id="rId3"/>
            </p:custDataLst>
          </p:nvPr>
        </p:nvSpPr>
        <p:spPr>
          <a:xfrm>
            <a:off x="6276975" y="0"/>
            <a:ext cx="5915025" cy="6873875"/>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buFontTx/>
              <a:buNone/>
              <a:defRPr/>
            </a:pPr>
            <a:endParaRPr lang="zh-CN" altLang="en-US" noProof="1"/>
          </a:p>
        </p:txBody>
      </p:sp>
      <p:sp>
        <p:nvSpPr>
          <p:cNvPr id="4" name="标题 3"/>
          <p:cNvSpPr>
            <a:spLocks noGrp="1"/>
          </p:cNvSpPr>
          <p:nvPr>
            <p:ph type="ctrTitle"/>
          </p:nvPr>
        </p:nvSpPr>
        <p:spPr>
          <a:xfrm>
            <a:off x="1213908" y="3769360"/>
            <a:ext cx="3903134" cy="341632"/>
          </a:xfrm>
        </p:spPr>
        <p:txBody>
          <a:bodyPr anchor="b">
            <a:noAutofit/>
          </a:bodyPr>
          <a:lstStyle>
            <a:lvl1pPr algn="ctr">
              <a:defRPr sz="3600" b="1">
                <a:solidFill>
                  <a:schemeClr val="accent3"/>
                </a:solidFill>
                <a:latin typeface="黑体" panose="02010609060101010101" charset="-122"/>
                <a:ea typeface="黑体" panose="02010609060101010101" charset="-122"/>
              </a:defRPr>
            </a:lvl1pPr>
          </a:lstStyle>
          <a:p>
            <a:r>
              <a:rPr lang="zh-CN" altLang="en-US" noProof="1" smtClean="0"/>
              <a:t>单击此处编辑母版标题样式</a:t>
            </a:r>
            <a:endParaRPr lang="zh-CN" altLang="en-US" noProof="1"/>
          </a:p>
        </p:txBody>
      </p:sp>
      <p:sp>
        <p:nvSpPr>
          <p:cNvPr id="5" name="副标题 4"/>
          <p:cNvSpPr>
            <a:spLocks noGrp="1"/>
          </p:cNvSpPr>
          <p:nvPr>
            <p:ph type="subTitle" idx="1"/>
          </p:nvPr>
        </p:nvSpPr>
        <p:spPr>
          <a:xfrm>
            <a:off x="1869440" y="4519173"/>
            <a:ext cx="2540000" cy="313932"/>
          </a:xfrm>
        </p:spPr>
        <p:txBody>
          <a:bodyPr>
            <a:normAutofit/>
          </a:bodyPr>
          <a:lstStyle>
            <a:lvl1pPr marL="0" indent="0" algn="ctr">
              <a:buNone/>
              <a:defRPr sz="1400">
                <a:solidFill>
                  <a:schemeClr val="accent3"/>
                </a:solidFill>
                <a:latin typeface="黑体" panose="02010609060101010101" charset="-122"/>
                <a:ea typeface="黑体" panose="02010609060101010101"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smtClean="0"/>
              <a:t>单击此处编辑母版副标题样式</a:t>
            </a:r>
            <a:endParaRPr lang="zh-CN" altLang="en-US" noProof="1"/>
          </a:p>
        </p:txBody>
      </p:sp>
      <p:sp>
        <p:nvSpPr>
          <p:cNvPr id="10" name="日期占位符 3"/>
          <p:cNvSpPr>
            <a:spLocks noGrp="1"/>
          </p:cNvSpPr>
          <p:nvPr>
            <p:ph type="dt" sz="half" idx="10"/>
          </p:nvPr>
        </p:nvSpPr>
        <p:spPr/>
        <p:txBody>
          <a:bodyPr/>
          <a:lstStyle>
            <a:lvl1pPr>
              <a:defRPr/>
            </a:lvl1pPr>
          </a:lstStyle>
          <a:p>
            <a:fld id="{760FBDFE-C587-4B4C-A407-44438C67B59E}" type="datetimeFigureOut">
              <a:rPr lang="zh-CN" altLang="en-US" smtClean="0"/>
              <a:t>2022-10-25</a:t>
            </a:fld>
            <a:endParaRPr lang="zh-CN" altLang="en-US"/>
          </a:p>
        </p:txBody>
      </p:sp>
      <p:sp>
        <p:nvSpPr>
          <p:cNvPr id="11" name="页脚占位符 4"/>
          <p:cNvSpPr>
            <a:spLocks noGrp="1"/>
          </p:cNvSpPr>
          <p:nvPr>
            <p:ph type="ftr" sz="quarter" idx="11"/>
          </p:nvPr>
        </p:nvSpPr>
        <p:spPr/>
        <p:txBody>
          <a:bodyPr/>
          <a:lstStyle>
            <a:lvl1pPr>
              <a:defRPr/>
            </a:lvl1pPr>
          </a:lstStyle>
          <a:p>
            <a:endParaRPr lang="zh-CN" altLang="en-US"/>
          </a:p>
        </p:txBody>
      </p:sp>
      <p:sp>
        <p:nvSpPr>
          <p:cNvPr id="12" name="灯片编号占位符 3"/>
          <p:cNvSpPr>
            <a:spLocks noGrp="1"/>
          </p:cNvSpPr>
          <p:nvPr>
            <p:ph type="sldNum" sz="quarter" idx="12"/>
          </p:nvPr>
        </p:nvSpPr>
        <p:spPr/>
        <p:txBody>
          <a:bodyPr/>
          <a:lstStyle>
            <a:lvl1pPr>
              <a:defRPr/>
            </a:lvl1pPr>
          </a:lstStyle>
          <a:p>
            <a:fld id="{49AE70B2-8BF9-45C0-BB95-33D1B9D3A854}" type="slidenum">
              <a:rPr lang="zh-CN" altLang="en-US" smtClean="0"/>
              <a:t>‹#›</a:t>
            </a:fld>
            <a:endParaRPr lang="zh-CN" alt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901016" y="3567384"/>
            <a:ext cx="2620880" cy="590931"/>
          </a:xfrm>
        </p:spPr>
        <p:txBody>
          <a:bodyPr anchor="b">
            <a:spAutoFit/>
          </a:bodyPr>
          <a:lstStyle>
            <a:lvl1pPr algn="ctr">
              <a:defRPr sz="3600" b="1">
                <a:solidFill>
                  <a:schemeClr val="tx2"/>
                </a:solidFill>
              </a:defRPr>
            </a:lvl1p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fld id="{760FBDFE-C587-4B4C-A407-44438C67B59E}" type="datetimeFigureOut">
              <a:rPr lang="zh-CN" altLang="en-US" smtClean="0"/>
              <a:t>2022-10-25</a:t>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49AE70B2-8BF9-45C0-BB95-33D1B9D3A854}" type="slidenum">
              <a:rPr lang="zh-CN" altLang="en-US" smtClean="0"/>
              <a:t>‹#›</a:t>
            </a:fld>
            <a:endParaRPr lang="zh-CN" alt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fld id="{760FBDFE-C587-4B4C-A407-44438C67B59E}" type="datetimeFigureOut">
              <a:rPr lang="zh-CN" altLang="en-US" smtClean="0"/>
              <a:t>2022-10-25</a:t>
            </a:fld>
            <a:endParaRPr lang="zh-CN" altLang="en-US"/>
          </a:p>
        </p:txBody>
      </p:sp>
      <p:sp>
        <p:nvSpPr>
          <p:cNvPr id="3" name="页脚占位符 4"/>
          <p:cNvSpPr>
            <a:spLocks noGrp="1"/>
          </p:cNvSpPr>
          <p:nvPr>
            <p:ph type="ftr" sz="quarter" idx="11"/>
          </p:nvPr>
        </p:nvSpPr>
        <p:spPr/>
        <p:txBody>
          <a:bodyPr/>
          <a:lstStyle>
            <a:lvl1pPr>
              <a:defRPr/>
            </a:lvl1pPr>
          </a:lstStyle>
          <a:p>
            <a:endParaRPr lang="zh-CN" altLang="en-US"/>
          </a:p>
        </p:txBody>
      </p:sp>
      <p:sp>
        <p:nvSpPr>
          <p:cNvPr id="4" name="灯片编号占位符 5"/>
          <p:cNvSpPr>
            <a:spLocks noGrp="1"/>
          </p:cNvSpPr>
          <p:nvPr>
            <p:ph type="sldNum" sz="quarter" idx="12"/>
          </p:nvPr>
        </p:nvSpPr>
        <p:spPr/>
        <p:txBody>
          <a:bodyPr/>
          <a:lstStyle>
            <a:lvl1pPr>
              <a:defRPr/>
            </a:lvl1pPr>
          </a:lstStyle>
          <a:p>
            <a:fld id="{49AE70B2-8BF9-45C0-BB95-33D1B9D3A854}" type="slidenum">
              <a:rPr lang="zh-CN" altLang="en-US" smtClean="0"/>
              <a:t>‹#›</a:t>
            </a:fld>
            <a:endParaRPr lang="zh-CN" altLang="en-US"/>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4" name="矩形 6"/>
          <p:cNvSpPr/>
          <p:nvPr>
            <p:custDataLst>
              <p:tags r:id="rId1"/>
            </p:custDataLst>
          </p:nvPr>
        </p:nvSpPr>
        <p:spPr>
          <a:xfrm rot="5400000" flipV="1">
            <a:off x="11202988" y="498475"/>
            <a:ext cx="1487488" cy="4905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buFontTx/>
              <a:buNone/>
              <a:defRPr/>
            </a:pPr>
            <a:endParaRPr lang="zh-CN" altLang="en-US" noProof="1">
              <a:solidFill>
                <a:srgbClr val="FFFFFF"/>
              </a:solidFill>
              <a:latin typeface="黑体" panose="02010609060101010101" charset="-122"/>
              <a:ea typeface="黑体" panose="02010609060101010101" charset="-122"/>
            </a:endParaRPr>
          </a:p>
        </p:txBody>
      </p:sp>
      <p:sp>
        <p:nvSpPr>
          <p:cNvPr id="2" name="竖排标题 1"/>
          <p:cNvSpPr>
            <a:spLocks noGrp="1"/>
          </p:cNvSpPr>
          <p:nvPr>
            <p:ph type="title" orient="vert"/>
          </p:nvPr>
        </p:nvSpPr>
        <p:spPr>
          <a:xfrm>
            <a:off x="9824484" y="365125"/>
            <a:ext cx="1529316" cy="5811838"/>
          </a:xfrm>
        </p:spPr>
        <p:txBody>
          <a:bodyPr vert="eaVert">
            <a:normAutofit/>
          </a:bodyPr>
          <a:lstStyle>
            <a:lvl1pPr>
              <a:defRPr sz="3200">
                <a:solidFill>
                  <a:srgbClr val="44546A"/>
                </a:solidFill>
              </a:defRPr>
            </a:lvl1pPr>
          </a:lstStyle>
          <a:p>
            <a:r>
              <a:rPr lang="zh-CN" altLang="en-US" noProof="1"/>
              <a:t>单击此处编辑母版标题样式</a:t>
            </a:r>
          </a:p>
        </p:txBody>
      </p:sp>
      <p:sp>
        <p:nvSpPr>
          <p:cNvPr id="3" name="竖排文字占位符 2"/>
          <p:cNvSpPr>
            <a:spLocks noGrp="1"/>
          </p:cNvSpPr>
          <p:nvPr>
            <p:ph type="body" orient="vert" idx="1"/>
          </p:nvPr>
        </p:nvSpPr>
        <p:spPr>
          <a:xfrm>
            <a:off x="838200" y="365125"/>
            <a:ext cx="8879958" cy="5811838"/>
          </a:xfr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日期占位符 3"/>
          <p:cNvSpPr>
            <a:spLocks noGrp="1"/>
          </p:cNvSpPr>
          <p:nvPr>
            <p:ph type="dt" sz="half" idx="10"/>
          </p:nvPr>
        </p:nvSpPr>
        <p:spPr/>
        <p:txBody>
          <a:bodyPr/>
          <a:lstStyle>
            <a:lvl1pPr>
              <a:defRPr/>
            </a:lvl1pPr>
          </a:lstStyle>
          <a:p>
            <a:fld id="{760FBDFE-C587-4B4C-A407-44438C67B59E}" type="datetimeFigureOut">
              <a:rPr lang="zh-CN" altLang="en-US" smtClean="0"/>
              <a:t>2022-10-25</a:t>
            </a:fld>
            <a:endParaRPr lang="zh-CN" altLang="en-US"/>
          </a:p>
        </p:txBody>
      </p:sp>
      <p:sp>
        <p:nvSpPr>
          <p:cNvPr id="6" name="页脚占位符 4"/>
          <p:cNvSpPr>
            <a:spLocks noGrp="1"/>
          </p:cNvSpPr>
          <p:nvPr>
            <p:ph type="ftr" sz="quarter" idx="11"/>
          </p:nvPr>
        </p:nvSpPr>
        <p:spPr/>
        <p:txBody>
          <a:bodyPr/>
          <a:lstStyle>
            <a:lvl1pPr>
              <a:defRPr/>
            </a:lvl1pPr>
          </a:lstStyle>
          <a:p>
            <a:endParaRPr lang="zh-CN" altLang="en-US"/>
          </a:p>
        </p:txBody>
      </p:sp>
      <p:sp>
        <p:nvSpPr>
          <p:cNvPr id="7" name="灯片编号占位符 5"/>
          <p:cNvSpPr>
            <a:spLocks noGrp="1"/>
          </p:cNvSpPr>
          <p:nvPr>
            <p:ph type="sldNum" sz="quarter" idx="12"/>
          </p:nvPr>
        </p:nvSpPr>
        <p:spPr/>
        <p:txBody>
          <a:bodyPr/>
          <a:lstStyle>
            <a:lvl1pPr>
              <a:defRPr/>
            </a:lvl1pPr>
          </a:lstStyle>
          <a:p>
            <a:fld id="{49AE70B2-8BF9-45C0-BB95-33D1B9D3A854}" type="slidenum">
              <a:rPr lang="zh-CN" altLang="en-US" smtClean="0"/>
              <a:t>‹#›</a:t>
            </a:fld>
            <a:endParaRPr lang="zh-CN" altLang="en-US"/>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内容">
    <p:spTree>
      <p:nvGrpSpPr>
        <p:cNvPr id="1" name=""/>
        <p:cNvGrpSpPr/>
        <p:nvPr/>
      </p:nvGrpSpPr>
      <p:grpSpPr>
        <a:xfrm>
          <a:off x="0" y="0"/>
          <a:ext cx="0" cy="0"/>
          <a:chOff x="0" y="0"/>
          <a:chExt cx="0" cy="0"/>
        </a:xfrm>
      </p:grpSpPr>
      <p:sp>
        <p:nvSpPr>
          <p:cNvPr id="3" name="矩形 2"/>
          <p:cNvSpPr/>
          <p:nvPr>
            <p:custDataLst>
              <p:tags r:id="rId1"/>
            </p:custDataLst>
          </p:nvPr>
        </p:nvSpPr>
        <p:spPr>
          <a:xfrm rot="5400000" flipV="1">
            <a:off x="11202988" y="498475"/>
            <a:ext cx="1487488" cy="4905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buFontTx/>
              <a:buNone/>
              <a:defRPr/>
            </a:pPr>
            <a:endParaRPr lang="zh-CN" altLang="en-US" noProof="1">
              <a:solidFill>
                <a:srgbClr val="FFFFFF"/>
              </a:solidFill>
              <a:latin typeface="黑体" panose="02010609060101010101" charset="-122"/>
              <a:ea typeface="黑体" panose="02010609060101010101" charset="-122"/>
            </a:endParaRPr>
          </a:p>
        </p:txBody>
      </p:sp>
      <p:sp>
        <p:nvSpPr>
          <p:cNvPr id="7" name="内容占位符 6"/>
          <p:cNvSpPr>
            <a:spLocks noGrp="1"/>
          </p:cNvSpPr>
          <p:nvPr>
            <p:ph sz="quarter" idx="13"/>
          </p:nvPr>
        </p:nvSpPr>
        <p:spPr>
          <a:xfrm>
            <a:off x="838200" y="551543"/>
            <a:ext cx="10515600" cy="5558971"/>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2"/>
          <p:cNvSpPr>
            <a:spLocks noGrp="1"/>
          </p:cNvSpPr>
          <p:nvPr>
            <p:ph type="dt" sz="half" idx="14"/>
          </p:nvPr>
        </p:nvSpPr>
        <p:spPr/>
        <p:txBody>
          <a:bodyPr/>
          <a:lstStyle>
            <a:lvl1pPr>
              <a:defRPr/>
            </a:lvl1pPr>
          </a:lstStyle>
          <a:p>
            <a:pPr>
              <a:defRPr/>
            </a:pPr>
            <a:endParaRPr lang="zh-CN" altLang="en-US"/>
          </a:p>
        </p:txBody>
      </p:sp>
      <p:sp>
        <p:nvSpPr>
          <p:cNvPr id="5" name="页脚占位符 3"/>
          <p:cNvSpPr>
            <a:spLocks noGrp="1"/>
          </p:cNvSpPr>
          <p:nvPr>
            <p:ph type="ftr" sz="quarter" idx="15"/>
          </p:nvPr>
        </p:nvSpPr>
        <p:spPr/>
        <p:txBody>
          <a:bodyPr/>
          <a:lstStyle>
            <a:lvl1pPr>
              <a:defRPr/>
            </a:lvl1pPr>
          </a:lstStyle>
          <a:p>
            <a:pPr>
              <a:defRPr/>
            </a:pPr>
            <a:endParaRPr lang="zh-CN" altLang="en-US"/>
          </a:p>
        </p:txBody>
      </p:sp>
      <p:sp>
        <p:nvSpPr>
          <p:cNvPr id="6" name="灯片编号占位符 4"/>
          <p:cNvSpPr>
            <a:spLocks noGrp="1"/>
          </p:cNvSpPr>
          <p:nvPr>
            <p:ph type="sldNum" sz="quarter" idx="16"/>
          </p:nvPr>
        </p:nvSpPr>
        <p:spPr/>
        <p:txBody>
          <a:bodyPr/>
          <a:lstStyle>
            <a:lvl1pPr>
              <a:defRPr/>
            </a:lvl1pPr>
          </a:lstStyle>
          <a:p>
            <a:pPr>
              <a:defRPr/>
            </a:pPr>
            <a:fld id="{2AED90C1-0531-421B-B7D8-1295C2DAEBB6}" type="slidenum">
              <a:rPr lang="zh-CN" altLang="en-US"/>
              <a:t>‹#›</a:t>
            </a:fld>
            <a:endParaRPr lang="zh-CN" alt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cxnSp>
        <p:nvCxnSpPr>
          <p:cNvPr id="4" name="直接连接符 6"/>
          <p:cNvCxnSpPr/>
          <p:nvPr>
            <p:custDataLst>
              <p:tags r:id="rId1"/>
            </p:custDataLst>
          </p:nvPr>
        </p:nvCxnSpPr>
        <p:spPr>
          <a:xfrm>
            <a:off x="423863" y="479425"/>
            <a:ext cx="615950" cy="0"/>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5" name="矩形 4"/>
          <p:cNvSpPr/>
          <p:nvPr>
            <p:custDataLst>
              <p:tags r:id="rId2"/>
            </p:custDataLst>
          </p:nvPr>
        </p:nvSpPr>
        <p:spPr>
          <a:xfrm rot="5400000" flipV="1">
            <a:off x="11202988" y="498475"/>
            <a:ext cx="1487488" cy="4905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buFontTx/>
              <a:buNone/>
              <a:defRPr/>
            </a:pPr>
            <a:endParaRPr lang="zh-CN" altLang="en-US" noProof="1">
              <a:solidFill>
                <a:srgbClr val="FFFFFF"/>
              </a:solidFill>
              <a:latin typeface="黑体" panose="02010609060101010101" charset="-122"/>
              <a:ea typeface="黑体" panose="02010609060101010101" charset="-122"/>
            </a:endParaRPr>
          </a:p>
        </p:txBody>
      </p:sp>
      <p:sp>
        <p:nvSpPr>
          <p:cNvPr id="2" name="标题 1"/>
          <p:cNvSpPr>
            <a:spLocks noGrp="1"/>
          </p:cNvSpPr>
          <p:nvPr>
            <p:ph type="title"/>
          </p:nvPr>
        </p:nvSpPr>
        <p:spPr>
          <a:xfrm>
            <a:off x="1143422" y="609177"/>
            <a:ext cx="9965267" cy="550333"/>
          </a:xfrm>
        </p:spPr>
        <p:txBody>
          <a:bodyPr>
            <a:normAutofit/>
          </a:bodyPr>
          <a:lstStyle>
            <a:lvl1pPr>
              <a:defRPr sz="3200" b="1" i="0" baseline="0">
                <a:solidFill>
                  <a:schemeClr val="tx2">
                    <a:lumMod val="75000"/>
                  </a:schemeClr>
                </a:solidFill>
                <a:ea typeface="黑体" panose="02010609060101010101" charset="-122"/>
              </a:defRPr>
            </a:lvl1pPr>
          </a:lstStyle>
          <a:p>
            <a:r>
              <a:rPr lang="zh-CN" altLang="en-US" noProof="1"/>
              <a:t>单击此处编辑母版标题样式</a:t>
            </a:r>
          </a:p>
        </p:txBody>
      </p:sp>
      <p:sp>
        <p:nvSpPr>
          <p:cNvPr id="3" name="内容占位符 2"/>
          <p:cNvSpPr>
            <a:spLocks noGrp="1"/>
          </p:cNvSpPr>
          <p:nvPr>
            <p:ph idx="1"/>
          </p:nvPr>
        </p:nvSpPr>
        <p:spPr/>
        <p:txBody>
          <a:bodyPr/>
          <a:lstStyle>
            <a:lvl1pPr>
              <a:defRPr sz="2400"/>
            </a:lvl1pPr>
            <a:lvl3pPr>
              <a:defRPr sz="1800"/>
            </a:lvl3pPr>
            <a:lvl4pPr>
              <a:defRPr sz="1800"/>
            </a:lvl4pPr>
            <a:lvl5pPr>
              <a:defRPr sz="1800"/>
            </a:lvl5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6" name="日期占位符 3"/>
          <p:cNvSpPr>
            <a:spLocks noGrp="1"/>
          </p:cNvSpPr>
          <p:nvPr>
            <p:ph type="dt" sz="half" idx="10"/>
          </p:nvPr>
        </p:nvSpPr>
        <p:spPr/>
        <p:txBody>
          <a:bodyPr/>
          <a:lstStyle>
            <a:lvl1pPr>
              <a:defRPr/>
            </a:lvl1pPr>
          </a:lstStyle>
          <a:p>
            <a:fld id="{760FBDFE-C587-4B4C-A407-44438C67B59E}" type="datetimeFigureOut">
              <a:rPr lang="zh-CN" altLang="en-US" smtClean="0"/>
              <a:t>2022-10-25</a:t>
            </a:fld>
            <a:endParaRPr lang="zh-CN" altLang="en-US"/>
          </a:p>
        </p:txBody>
      </p:sp>
      <p:sp>
        <p:nvSpPr>
          <p:cNvPr id="7" name="页脚占位符 4"/>
          <p:cNvSpPr>
            <a:spLocks noGrp="1"/>
          </p:cNvSpPr>
          <p:nvPr>
            <p:ph type="ftr" sz="quarter" idx="11"/>
          </p:nvPr>
        </p:nvSpPr>
        <p:spPr/>
        <p:txBody>
          <a:bodyPr/>
          <a:lstStyle>
            <a:lvl1pPr>
              <a:defRPr/>
            </a:lvl1pPr>
          </a:lstStyle>
          <a:p>
            <a:endParaRPr lang="zh-CN" altLang="en-US"/>
          </a:p>
        </p:txBody>
      </p:sp>
      <p:sp>
        <p:nvSpPr>
          <p:cNvPr id="8" name="灯片编号占位符 5"/>
          <p:cNvSpPr>
            <a:spLocks noGrp="1"/>
          </p:cNvSpPr>
          <p:nvPr>
            <p:ph type="sldNum" sz="quarter" idx="12"/>
          </p:nvPr>
        </p:nvSpPr>
        <p:spPr/>
        <p:txBody>
          <a:bodyPr/>
          <a:lstStyle>
            <a:lvl1pPr>
              <a:defRPr/>
            </a:lvl1pPr>
          </a:lstStyle>
          <a:p>
            <a:fld id="{49AE70B2-8BF9-45C0-BB95-33D1B9D3A854}" type="slidenum">
              <a:rPr lang="zh-CN" altLang="en-US" smtClean="0"/>
              <a:t>‹#›</a:t>
            </a:fld>
            <a:endParaRPr lang="zh-CN" alt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无背景的标题">
    <p:spTree>
      <p:nvGrpSpPr>
        <p:cNvPr id="1" name=""/>
        <p:cNvGrpSpPr/>
        <p:nvPr/>
      </p:nvGrpSpPr>
      <p:grpSpPr>
        <a:xfrm>
          <a:off x="0" y="0"/>
          <a:ext cx="0" cy="0"/>
          <a:chOff x="0" y="0"/>
          <a:chExt cx="0" cy="0"/>
        </a:xfrm>
      </p:grpSpPr>
      <p:cxnSp>
        <p:nvCxnSpPr>
          <p:cNvPr id="4" name="直接连接符 3"/>
          <p:cNvCxnSpPr/>
          <p:nvPr>
            <p:custDataLst>
              <p:tags r:id="rId1"/>
            </p:custDataLst>
          </p:nvPr>
        </p:nvCxnSpPr>
        <p:spPr>
          <a:xfrm>
            <a:off x="2032000" y="4314825"/>
            <a:ext cx="2214563"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ctrTitle"/>
          </p:nvPr>
        </p:nvSpPr>
        <p:spPr>
          <a:xfrm>
            <a:off x="1109133" y="3683000"/>
            <a:ext cx="3903134" cy="341632"/>
          </a:xfrm>
        </p:spPr>
        <p:txBody>
          <a:bodyPr anchor="b">
            <a:noAutofit/>
          </a:bodyPr>
          <a:lstStyle>
            <a:lvl1pPr algn="ctr">
              <a:defRPr sz="3600">
                <a:solidFill>
                  <a:schemeClr val="tx2"/>
                </a:solidFill>
                <a:latin typeface="黑体" panose="02010609060101010101" charset="-122"/>
                <a:ea typeface="黑体" panose="02010609060101010101" charset="-122"/>
              </a:defRPr>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701800" y="4448053"/>
            <a:ext cx="2540000" cy="313932"/>
          </a:xfrm>
        </p:spPr>
        <p:txBody>
          <a:bodyPr>
            <a:normAutofit/>
          </a:bodyPr>
          <a:lstStyle>
            <a:lvl1pPr marL="0" indent="0" algn="ctr">
              <a:buNone/>
              <a:defRPr sz="1400">
                <a:solidFill>
                  <a:srgbClr val="44546A"/>
                </a:solidFill>
                <a:latin typeface="黑体" panose="02010609060101010101" charset="-122"/>
                <a:ea typeface="黑体" panose="02010609060101010101"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smtClean="0"/>
              <a:t>单击此处编辑母版副标题样式</a:t>
            </a:r>
            <a:endParaRPr lang="zh-CN" altLang="en-US" noProof="1"/>
          </a:p>
        </p:txBody>
      </p:sp>
      <p:sp>
        <p:nvSpPr>
          <p:cNvPr id="5" name="日期占位符 3"/>
          <p:cNvSpPr>
            <a:spLocks noGrp="1"/>
          </p:cNvSpPr>
          <p:nvPr>
            <p:ph type="dt" sz="half" idx="10"/>
          </p:nvPr>
        </p:nvSpPr>
        <p:spPr/>
        <p:txBody>
          <a:bodyPr/>
          <a:lstStyle>
            <a:lvl1pPr>
              <a:defRPr/>
            </a:lvl1pPr>
          </a:lstStyle>
          <a:p>
            <a:pPr>
              <a:defRPr/>
            </a:pPr>
            <a:fld id="{BEDED714-68C8-44B6-9732-DDF7DD97772E}" type="datetime1">
              <a:rPr lang="zh-CN" altLang="en-US"/>
              <a:t>2022-10-25</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3"/>
          <p:cNvSpPr>
            <a:spLocks noGrp="1"/>
          </p:cNvSpPr>
          <p:nvPr>
            <p:ph type="sldNum" sz="quarter" idx="12"/>
          </p:nvPr>
        </p:nvSpPr>
        <p:spPr/>
        <p:txBody>
          <a:bodyPr/>
          <a:lstStyle>
            <a:lvl1pPr>
              <a:defRPr/>
            </a:lvl1pPr>
          </a:lstStyle>
          <a:p>
            <a:pPr>
              <a:defRPr/>
            </a:pPr>
            <a:fld id="{8CF7581E-C9C7-4035-8AC9-880348F0A73A}" type="slidenum">
              <a:rPr lang="zh-CN" altLang="en-US"/>
              <a:t>‹#›</a:t>
            </a:fld>
            <a:endParaRPr lang="zh-CN" alt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图片与文字">
    <p:spTree>
      <p:nvGrpSpPr>
        <p:cNvPr id="1" name=""/>
        <p:cNvGrpSpPr/>
        <p:nvPr/>
      </p:nvGrpSpPr>
      <p:grpSpPr>
        <a:xfrm>
          <a:off x="0" y="0"/>
          <a:ext cx="0" cy="0"/>
          <a:chOff x="0" y="0"/>
          <a:chExt cx="0" cy="0"/>
        </a:xfrm>
      </p:grpSpPr>
      <p:sp>
        <p:nvSpPr>
          <p:cNvPr id="5" name="矩形 4"/>
          <p:cNvSpPr/>
          <p:nvPr>
            <p:custDataLst>
              <p:tags r:id="rId1"/>
            </p:custDataLst>
          </p:nvPr>
        </p:nvSpPr>
        <p:spPr>
          <a:xfrm rot="5400000" flipV="1">
            <a:off x="11202988" y="498475"/>
            <a:ext cx="1487488" cy="4905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buFontTx/>
              <a:buNone/>
              <a:defRPr/>
            </a:pPr>
            <a:endParaRPr lang="zh-CN" altLang="en-US" noProof="1">
              <a:solidFill>
                <a:srgbClr val="FFFFFF"/>
              </a:solidFill>
              <a:latin typeface="黑体" panose="02010609060101010101" charset="-122"/>
              <a:ea typeface="黑体" panose="02010609060101010101" charset="-122"/>
            </a:endParaRPr>
          </a:p>
        </p:txBody>
      </p:sp>
      <p:cxnSp>
        <p:nvCxnSpPr>
          <p:cNvPr id="6" name="直接连接符 8"/>
          <p:cNvCxnSpPr/>
          <p:nvPr>
            <p:custDataLst>
              <p:tags r:id="rId2"/>
            </p:custDataLst>
          </p:nvPr>
        </p:nvCxnSpPr>
        <p:spPr>
          <a:xfrm>
            <a:off x="4760913" y="784225"/>
            <a:ext cx="615950" cy="0"/>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3" name="图片占位符 2"/>
          <p:cNvSpPr>
            <a:spLocks noGrp="1" noChangeAspect="1"/>
          </p:cNvSpPr>
          <p:nvPr>
            <p:ph type="pic" idx="1"/>
          </p:nvPr>
        </p:nvSpPr>
        <p:spPr>
          <a:xfrm>
            <a:off x="-13198" y="0"/>
            <a:ext cx="4440819"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1"/>
          </a:p>
        </p:txBody>
      </p:sp>
      <p:sp>
        <p:nvSpPr>
          <p:cNvPr id="4" name="文本占位符 3"/>
          <p:cNvSpPr>
            <a:spLocks noGrp="1"/>
          </p:cNvSpPr>
          <p:nvPr>
            <p:ph type="body" sz="half" idx="2"/>
          </p:nvPr>
        </p:nvSpPr>
        <p:spPr>
          <a:xfrm>
            <a:off x="5544998" y="1583965"/>
            <a:ext cx="5808802" cy="4446253"/>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p>
        </p:txBody>
      </p:sp>
      <p:sp>
        <p:nvSpPr>
          <p:cNvPr id="9" name="标题 1"/>
          <p:cNvSpPr>
            <a:spLocks noGrp="1"/>
          </p:cNvSpPr>
          <p:nvPr>
            <p:ph type="title"/>
          </p:nvPr>
        </p:nvSpPr>
        <p:spPr>
          <a:xfrm>
            <a:off x="5544998" y="516816"/>
            <a:ext cx="9965267" cy="550333"/>
          </a:xfrm>
        </p:spPr>
        <p:txBody>
          <a:bodyPr>
            <a:normAutofit/>
          </a:bodyPr>
          <a:lstStyle>
            <a:lvl1pPr>
              <a:defRPr sz="3200" b="1" i="0" baseline="0">
                <a:solidFill>
                  <a:schemeClr val="tx2">
                    <a:lumMod val="75000"/>
                  </a:schemeClr>
                </a:solidFill>
                <a:ea typeface="黑体" panose="02010609060101010101" charset="-122"/>
              </a:defRPr>
            </a:lvl1pPr>
          </a:lstStyle>
          <a:p>
            <a:r>
              <a:rPr lang="zh-CN" altLang="en-US" noProof="1"/>
              <a:t>单击此处编辑母版标题样式</a:t>
            </a:r>
          </a:p>
        </p:txBody>
      </p:sp>
      <p:sp>
        <p:nvSpPr>
          <p:cNvPr id="7" name="日期占位符 4"/>
          <p:cNvSpPr>
            <a:spLocks noGrp="1"/>
          </p:cNvSpPr>
          <p:nvPr>
            <p:ph type="dt" sz="half" idx="10"/>
          </p:nvPr>
        </p:nvSpPr>
        <p:spPr/>
        <p:txBody>
          <a:bodyPr/>
          <a:lstStyle>
            <a:lvl1pPr>
              <a:defRPr/>
            </a:lvl1pPr>
          </a:lstStyle>
          <a:p>
            <a:pPr>
              <a:defRPr/>
            </a:pPr>
            <a:fld id="{27A77D59-FE09-433D-B821-9B2BE50A514A}" type="datetime1">
              <a:rPr lang="zh-CN" altLang="en-US"/>
              <a:t>2022-10-25</a:t>
            </a:fld>
            <a:endParaRPr lang="zh-CN" altLang="en-US"/>
          </a:p>
        </p:txBody>
      </p:sp>
      <p:sp>
        <p:nvSpPr>
          <p:cNvPr id="8" name="页脚占位符 5"/>
          <p:cNvSpPr>
            <a:spLocks noGrp="1"/>
          </p:cNvSpPr>
          <p:nvPr>
            <p:ph type="ftr" sz="quarter" idx="11"/>
          </p:nvPr>
        </p:nvSpPr>
        <p:spPr/>
        <p:txBody>
          <a:bodyPr/>
          <a:lstStyle>
            <a:lvl1pPr>
              <a:defRPr/>
            </a:lvl1pPr>
          </a:lstStyle>
          <a:p>
            <a:pPr>
              <a:defRPr/>
            </a:pPr>
            <a:endParaRPr lang="zh-CN" altLang="en-US"/>
          </a:p>
        </p:txBody>
      </p:sp>
      <p:sp>
        <p:nvSpPr>
          <p:cNvPr id="10" name="灯片编号占位符 6"/>
          <p:cNvSpPr>
            <a:spLocks noGrp="1"/>
          </p:cNvSpPr>
          <p:nvPr>
            <p:ph type="sldNum" sz="quarter" idx="12"/>
          </p:nvPr>
        </p:nvSpPr>
        <p:spPr/>
        <p:txBody>
          <a:bodyPr/>
          <a:lstStyle>
            <a:lvl1pPr>
              <a:defRPr/>
            </a:lvl1pPr>
          </a:lstStyle>
          <a:p>
            <a:pPr>
              <a:defRPr/>
            </a:pPr>
            <a:fld id="{0135D1BA-5F6C-412A-BF1F-3AA78F4051CC}" type="slidenum">
              <a:rPr lang="zh-CN" altLang="en-US"/>
              <a:t>‹#›</a:t>
            </a:fld>
            <a:endParaRPr lang="zh-CN" alt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cxnSp>
        <p:nvCxnSpPr>
          <p:cNvPr id="4" name="直接连接符 6"/>
          <p:cNvCxnSpPr/>
          <p:nvPr/>
        </p:nvCxnSpPr>
        <p:spPr>
          <a:xfrm flipH="1">
            <a:off x="4110038" y="3198813"/>
            <a:ext cx="8081962"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4097111" y="2382361"/>
            <a:ext cx="7904390" cy="701731"/>
          </a:xfrm>
        </p:spPr>
        <p:txBody>
          <a:bodyPr anchor="b">
            <a:normAutofit/>
          </a:bodyPr>
          <a:lstStyle>
            <a:lvl1pPr>
              <a:defRPr sz="4400">
                <a:solidFill>
                  <a:schemeClr val="tx1">
                    <a:lumMod val="65000"/>
                    <a:lumOff val="35000"/>
                  </a:schemeClr>
                </a:solidFill>
              </a:defRPr>
            </a:lvl1pPr>
          </a:lstStyle>
          <a:p>
            <a:r>
              <a:rPr lang="zh-CN" altLang="en-US" noProof="1"/>
              <a:t>单击此处编辑母版标题样式</a:t>
            </a:r>
          </a:p>
        </p:txBody>
      </p:sp>
      <p:sp>
        <p:nvSpPr>
          <p:cNvPr id="3" name="文本占位符 2"/>
          <p:cNvSpPr>
            <a:spLocks noGrp="1"/>
          </p:cNvSpPr>
          <p:nvPr>
            <p:ph type="body" idx="1"/>
          </p:nvPr>
        </p:nvSpPr>
        <p:spPr>
          <a:xfrm>
            <a:off x="4097110" y="3315284"/>
            <a:ext cx="7904390" cy="286232"/>
          </a:xfrm>
        </p:spPr>
        <p:txBody>
          <a:bodyPr>
            <a:normAutofit/>
          </a:bodyPr>
          <a:lstStyle>
            <a:lvl1pPr marL="0" indent="0">
              <a:buNone/>
              <a:defRPr sz="14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a:t>单击此处编辑母版文本样式</a:t>
            </a:r>
          </a:p>
        </p:txBody>
      </p:sp>
      <p:sp>
        <p:nvSpPr>
          <p:cNvPr id="5" name="日期占位符 3"/>
          <p:cNvSpPr>
            <a:spLocks noGrp="1"/>
          </p:cNvSpPr>
          <p:nvPr>
            <p:ph type="dt" sz="half" idx="10"/>
          </p:nvPr>
        </p:nvSpPr>
        <p:spPr/>
        <p:txBody>
          <a:bodyPr/>
          <a:lstStyle>
            <a:lvl1pPr>
              <a:defRPr/>
            </a:lvl1pPr>
          </a:lstStyle>
          <a:p>
            <a:fld id="{760FBDFE-C587-4B4C-A407-44438C67B59E}" type="datetimeFigureOut">
              <a:rPr lang="zh-CN" altLang="en-US" smtClean="0"/>
              <a:t>2022-10-25</a:t>
            </a:fld>
            <a:endParaRPr lang="zh-CN" altLang="en-US"/>
          </a:p>
        </p:txBody>
      </p:sp>
      <p:sp>
        <p:nvSpPr>
          <p:cNvPr id="6" name="页脚占位符 4"/>
          <p:cNvSpPr>
            <a:spLocks noGrp="1"/>
          </p:cNvSpPr>
          <p:nvPr>
            <p:ph type="ftr" sz="quarter" idx="11"/>
          </p:nvPr>
        </p:nvSpPr>
        <p:spPr/>
        <p:txBody>
          <a:bodyPr/>
          <a:lstStyle>
            <a:lvl1pPr>
              <a:defRPr/>
            </a:lvl1pPr>
          </a:lstStyle>
          <a:p>
            <a:endParaRPr lang="zh-CN" altLang="en-US"/>
          </a:p>
        </p:txBody>
      </p:sp>
      <p:sp>
        <p:nvSpPr>
          <p:cNvPr id="7" name="灯片编号占位符 5"/>
          <p:cNvSpPr>
            <a:spLocks noGrp="1"/>
          </p:cNvSpPr>
          <p:nvPr>
            <p:ph type="sldNum" sz="quarter" idx="12"/>
          </p:nvPr>
        </p:nvSpPr>
        <p:spPr/>
        <p:txBody>
          <a:bodyPr/>
          <a:lstStyle>
            <a:lvl1pPr>
              <a:defRPr/>
            </a:lvl1pPr>
          </a:lstStyle>
          <a:p>
            <a:fld id="{49AE70B2-8BF9-45C0-BB95-33D1B9D3A854}" type="slidenum">
              <a:rPr lang="zh-CN" altLang="en-US" smtClean="0"/>
              <a:t>‹#›</a:t>
            </a:fld>
            <a:endParaRPr lang="zh-CN" alt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横排四项">
    <p:spTree>
      <p:nvGrpSpPr>
        <p:cNvPr id="1" name=""/>
        <p:cNvGrpSpPr/>
        <p:nvPr/>
      </p:nvGrpSpPr>
      <p:grpSpPr>
        <a:xfrm>
          <a:off x="0" y="0"/>
          <a:ext cx="0" cy="0"/>
          <a:chOff x="0" y="0"/>
          <a:chExt cx="0" cy="0"/>
        </a:xfrm>
      </p:grpSpPr>
      <p:cxnSp>
        <p:nvCxnSpPr>
          <p:cNvPr id="17" name="直接连接符 6"/>
          <p:cNvCxnSpPr/>
          <p:nvPr>
            <p:custDataLst>
              <p:tags r:id="rId1"/>
            </p:custDataLst>
          </p:nvPr>
        </p:nvCxnSpPr>
        <p:spPr>
          <a:xfrm>
            <a:off x="411163" y="822325"/>
            <a:ext cx="615950" cy="0"/>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8" name="矩形 15"/>
          <p:cNvSpPr/>
          <p:nvPr>
            <p:custDataLst>
              <p:tags r:id="rId2"/>
            </p:custDataLst>
          </p:nvPr>
        </p:nvSpPr>
        <p:spPr>
          <a:xfrm rot="5400000" flipV="1">
            <a:off x="11202988" y="498475"/>
            <a:ext cx="1487488" cy="4905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buFontTx/>
              <a:buNone/>
              <a:defRPr/>
            </a:pPr>
            <a:endParaRPr lang="zh-CN" altLang="en-US" noProof="1">
              <a:solidFill>
                <a:srgbClr val="FFFFFF"/>
              </a:solidFill>
              <a:latin typeface="黑体" panose="02010609060101010101" charset="-122"/>
              <a:ea typeface="黑体" panose="02010609060101010101" charset="-122"/>
            </a:endParaRPr>
          </a:p>
        </p:txBody>
      </p:sp>
      <p:sp>
        <p:nvSpPr>
          <p:cNvPr id="2" name="标题 1"/>
          <p:cNvSpPr>
            <a:spLocks noGrp="1"/>
          </p:cNvSpPr>
          <p:nvPr>
            <p:ph type="title"/>
          </p:nvPr>
        </p:nvSpPr>
        <p:spPr>
          <a:xfrm>
            <a:off x="1143422" y="609177"/>
            <a:ext cx="9965267" cy="550333"/>
          </a:xfrm>
        </p:spPr>
        <p:txBody>
          <a:bodyPr>
            <a:normAutofit/>
          </a:bodyPr>
          <a:lstStyle>
            <a:lvl1pPr>
              <a:defRPr sz="3200" b="1" i="0" baseline="0">
                <a:solidFill>
                  <a:schemeClr val="tx2">
                    <a:lumMod val="75000"/>
                  </a:schemeClr>
                </a:solidFill>
                <a:ea typeface="黑体" panose="02010609060101010101" charset="-122"/>
              </a:defRPr>
            </a:lvl1pPr>
          </a:lstStyle>
          <a:p>
            <a:r>
              <a:rPr lang="zh-CN" altLang="en-US" noProof="1"/>
              <a:t>单击此处编辑母版标题样式</a:t>
            </a:r>
          </a:p>
        </p:txBody>
      </p:sp>
      <p:sp>
        <p:nvSpPr>
          <p:cNvPr id="10" name="文本占位符 9"/>
          <p:cNvSpPr>
            <a:spLocks noGrp="1"/>
          </p:cNvSpPr>
          <p:nvPr>
            <p:ph type="body" sz="quarter" idx="13"/>
          </p:nvPr>
        </p:nvSpPr>
        <p:spPr>
          <a:xfrm>
            <a:off x="1896533" y="1346200"/>
            <a:ext cx="8466667" cy="474133"/>
          </a:xfrm>
        </p:spPr>
        <p:txBody>
          <a:bodyPr>
            <a:normAutofit/>
          </a:bodyPr>
          <a:lstStyle>
            <a:lvl1pPr marL="0" indent="0">
              <a:buNone/>
              <a:defRPr sz="1400" baseline="0">
                <a:solidFill>
                  <a:schemeClr val="tx1">
                    <a:lumMod val="75000"/>
                    <a:lumOff val="25000"/>
                  </a:schemeClr>
                </a:solidFill>
              </a:defRPr>
            </a:lvl1pPr>
          </a:lstStyle>
          <a:p>
            <a:pPr lvl="0"/>
            <a:endParaRPr lang="zh-CN" altLang="en-US" noProof="1"/>
          </a:p>
        </p:txBody>
      </p:sp>
      <p:sp>
        <p:nvSpPr>
          <p:cNvPr id="14" name="图片占位符 13"/>
          <p:cNvSpPr>
            <a:spLocks noGrp="1"/>
          </p:cNvSpPr>
          <p:nvPr>
            <p:ph type="pic" sz="quarter" idx="14"/>
          </p:nvPr>
        </p:nvSpPr>
        <p:spPr>
          <a:xfrm>
            <a:off x="1811867" y="2156617"/>
            <a:ext cx="1769533" cy="1634068"/>
          </a:xfrm>
        </p:spPr>
        <p:txBody>
          <a:bodyPr/>
          <a:lstStyle/>
          <a:p>
            <a:pPr lvl="0"/>
            <a:endParaRPr lang="zh-CN" altLang="en-US" noProof="1"/>
          </a:p>
        </p:txBody>
      </p:sp>
      <p:sp>
        <p:nvSpPr>
          <p:cNvPr id="16" name="文本占位符 15"/>
          <p:cNvSpPr>
            <a:spLocks noGrp="1"/>
          </p:cNvSpPr>
          <p:nvPr>
            <p:ph type="body" sz="quarter" idx="15"/>
          </p:nvPr>
        </p:nvSpPr>
        <p:spPr>
          <a:xfrm>
            <a:off x="1811867" y="3934618"/>
            <a:ext cx="1769533" cy="449263"/>
          </a:xfrm>
        </p:spPr>
        <p:txBody>
          <a:bodyPr>
            <a:normAutofit/>
          </a:bodyPr>
          <a:lstStyle>
            <a:lvl1pPr marL="0" indent="0" algn="ctr">
              <a:buNone/>
              <a:defRPr sz="2000" b="1" baseline="0">
                <a:solidFill>
                  <a:schemeClr val="tx1">
                    <a:lumMod val="75000"/>
                    <a:lumOff val="25000"/>
                  </a:schemeClr>
                </a:solidFill>
              </a:defRPr>
            </a:lvl1pPr>
          </a:lstStyle>
          <a:p>
            <a:pPr lvl="0"/>
            <a:r>
              <a:rPr lang="zh-CN" altLang="en-US" noProof="1" smtClean="0"/>
              <a:t>单击此处编辑母版文本样式</a:t>
            </a:r>
          </a:p>
        </p:txBody>
      </p:sp>
      <p:sp>
        <p:nvSpPr>
          <p:cNvPr id="19" name="文本占位符 18"/>
          <p:cNvSpPr>
            <a:spLocks noGrp="1"/>
          </p:cNvSpPr>
          <p:nvPr>
            <p:ph type="body" sz="quarter" idx="16"/>
          </p:nvPr>
        </p:nvSpPr>
        <p:spPr>
          <a:xfrm>
            <a:off x="1811338" y="4561681"/>
            <a:ext cx="1770062" cy="1133475"/>
          </a:xfrm>
        </p:spPr>
        <p:txBody>
          <a:bodyPr>
            <a:normAutofit/>
          </a:bodyPr>
          <a:lstStyle>
            <a:lvl1pPr marL="0" indent="0">
              <a:buNone/>
              <a:defRPr sz="1400">
                <a:solidFill>
                  <a:schemeClr val="tx1">
                    <a:lumMod val="75000"/>
                    <a:lumOff val="25000"/>
                  </a:schemeClr>
                </a:solidFill>
              </a:defRPr>
            </a:lvl1pPr>
          </a:lstStyle>
          <a:p>
            <a:pPr lvl="0"/>
            <a:r>
              <a:rPr lang="zh-CN" altLang="en-US" noProof="1" smtClean="0"/>
              <a:t>单击此处编辑母版文本样式</a:t>
            </a:r>
          </a:p>
        </p:txBody>
      </p:sp>
      <p:sp>
        <p:nvSpPr>
          <p:cNvPr id="20" name="图片占位符 13"/>
          <p:cNvSpPr>
            <a:spLocks noGrp="1"/>
          </p:cNvSpPr>
          <p:nvPr>
            <p:ph type="pic" sz="quarter" idx="17"/>
          </p:nvPr>
        </p:nvSpPr>
        <p:spPr>
          <a:xfrm>
            <a:off x="4097867" y="2156617"/>
            <a:ext cx="1769533" cy="1634068"/>
          </a:xfrm>
        </p:spPr>
        <p:txBody>
          <a:bodyPr/>
          <a:lstStyle/>
          <a:p>
            <a:pPr lvl="0"/>
            <a:endParaRPr lang="zh-CN" altLang="en-US" noProof="1"/>
          </a:p>
        </p:txBody>
      </p:sp>
      <p:sp>
        <p:nvSpPr>
          <p:cNvPr id="21" name="文本占位符 15"/>
          <p:cNvSpPr>
            <a:spLocks noGrp="1"/>
          </p:cNvSpPr>
          <p:nvPr>
            <p:ph type="body" sz="quarter" idx="18"/>
          </p:nvPr>
        </p:nvSpPr>
        <p:spPr>
          <a:xfrm>
            <a:off x="4097867" y="3934618"/>
            <a:ext cx="1769533" cy="449263"/>
          </a:xfrm>
        </p:spPr>
        <p:txBody>
          <a:bodyPr>
            <a:normAutofit/>
          </a:bodyPr>
          <a:lstStyle>
            <a:lvl1pPr marL="0" indent="0" algn="ctr">
              <a:buNone/>
              <a:defRPr sz="2000" b="1" baseline="0">
                <a:solidFill>
                  <a:schemeClr val="tx1">
                    <a:lumMod val="75000"/>
                    <a:lumOff val="25000"/>
                  </a:schemeClr>
                </a:solidFill>
              </a:defRPr>
            </a:lvl1pPr>
          </a:lstStyle>
          <a:p>
            <a:pPr lvl="0"/>
            <a:r>
              <a:rPr lang="zh-CN" altLang="en-US" noProof="1" smtClean="0"/>
              <a:t>单击此处编辑母版文本样式</a:t>
            </a:r>
          </a:p>
        </p:txBody>
      </p:sp>
      <p:sp>
        <p:nvSpPr>
          <p:cNvPr id="22" name="文本占位符 18"/>
          <p:cNvSpPr>
            <a:spLocks noGrp="1"/>
          </p:cNvSpPr>
          <p:nvPr>
            <p:ph type="body" sz="quarter" idx="19"/>
          </p:nvPr>
        </p:nvSpPr>
        <p:spPr>
          <a:xfrm>
            <a:off x="4097338" y="4561681"/>
            <a:ext cx="1770062" cy="1133475"/>
          </a:xfrm>
        </p:spPr>
        <p:txBody>
          <a:bodyPr>
            <a:normAutofit/>
          </a:bodyPr>
          <a:lstStyle>
            <a:lvl1pPr marL="0" indent="0">
              <a:buNone/>
              <a:defRPr sz="1400">
                <a:solidFill>
                  <a:schemeClr val="tx1">
                    <a:lumMod val="75000"/>
                    <a:lumOff val="25000"/>
                  </a:schemeClr>
                </a:solidFill>
              </a:defRPr>
            </a:lvl1pPr>
          </a:lstStyle>
          <a:p>
            <a:pPr lvl="0"/>
            <a:r>
              <a:rPr lang="zh-CN" altLang="en-US" noProof="1" smtClean="0"/>
              <a:t>单击此处编辑母版文本样式</a:t>
            </a:r>
          </a:p>
        </p:txBody>
      </p:sp>
      <p:sp>
        <p:nvSpPr>
          <p:cNvPr id="23" name="图片占位符 13"/>
          <p:cNvSpPr>
            <a:spLocks noGrp="1"/>
          </p:cNvSpPr>
          <p:nvPr>
            <p:ph type="pic" sz="quarter" idx="20"/>
          </p:nvPr>
        </p:nvSpPr>
        <p:spPr>
          <a:xfrm>
            <a:off x="6383867" y="2156617"/>
            <a:ext cx="1769533" cy="1634068"/>
          </a:xfrm>
        </p:spPr>
        <p:txBody>
          <a:bodyPr/>
          <a:lstStyle/>
          <a:p>
            <a:pPr lvl="0"/>
            <a:endParaRPr lang="zh-CN" altLang="en-US" noProof="1"/>
          </a:p>
        </p:txBody>
      </p:sp>
      <p:sp>
        <p:nvSpPr>
          <p:cNvPr id="24" name="文本占位符 15"/>
          <p:cNvSpPr>
            <a:spLocks noGrp="1"/>
          </p:cNvSpPr>
          <p:nvPr>
            <p:ph type="body" sz="quarter" idx="21"/>
          </p:nvPr>
        </p:nvSpPr>
        <p:spPr>
          <a:xfrm>
            <a:off x="6383867" y="3934618"/>
            <a:ext cx="1769533" cy="449263"/>
          </a:xfrm>
        </p:spPr>
        <p:txBody>
          <a:bodyPr>
            <a:normAutofit/>
          </a:bodyPr>
          <a:lstStyle>
            <a:lvl1pPr marL="0" indent="0" algn="ctr">
              <a:buNone/>
              <a:defRPr sz="2000" b="1" baseline="0">
                <a:solidFill>
                  <a:schemeClr val="tx1">
                    <a:lumMod val="75000"/>
                    <a:lumOff val="25000"/>
                  </a:schemeClr>
                </a:solidFill>
              </a:defRPr>
            </a:lvl1pPr>
          </a:lstStyle>
          <a:p>
            <a:pPr lvl="0"/>
            <a:r>
              <a:rPr lang="zh-CN" altLang="en-US" noProof="1" smtClean="0"/>
              <a:t>单击此处编辑母版文本样式</a:t>
            </a:r>
          </a:p>
        </p:txBody>
      </p:sp>
      <p:sp>
        <p:nvSpPr>
          <p:cNvPr id="25" name="文本占位符 18"/>
          <p:cNvSpPr>
            <a:spLocks noGrp="1"/>
          </p:cNvSpPr>
          <p:nvPr>
            <p:ph type="body" sz="quarter" idx="22"/>
          </p:nvPr>
        </p:nvSpPr>
        <p:spPr>
          <a:xfrm>
            <a:off x="6383338" y="4561681"/>
            <a:ext cx="1770062" cy="1133475"/>
          </a:xfrm>
        </p:spPr>
        <p:txBody>
          <a:bodyPr>
            <a:normAutofit/>
          </a:bodyPr>
          <a:lstStyle>
            <a:lvl1pPr marL="0" indent="0">
              <a:buNone/>
              <a:defRPr sz="1400">
                <a:solidFill>
                  <a:schemeClr val="tx1">
                    <a:lumMod val="75000"/>
                    <a:lumOff val="25000"/>
                  </a:schemeClr>
                </a:solidFill>
              </a:defRPr>
            </a:lvl1pPr>
          </a:lstStyle>
          <a:p>
            <a:pPr lvl="0"/>
            <a:r>
              <a:rPr lang="zh-CN" altLang="en-US" noProof="1" smtClean="0"/>
              <a:t>单击此处编辑母版文本样式</a:t>
            </a:r>
          </a:p>
        </p:txBody>
      </p:sp>
      <p:sp>
        <p:nvSpPr>
          <p:cNvPr id="26" name="图片占位符 13"/>
          <p:cNvSpPr>
            <a:spLocks noGrp="1"/>
          </p:cNvSpPr>
          <p:nvPr>
            <p:ph type="pic" sz="quarter" idx="23"/>
          </p:nvPr>
        </p:nvSpPr>
        <p:spPr>
          <a:xfrm>
            <a:off x="8669867" y="2156617"/>
            <a:ext cx="1769533" cy="1634068"/>
          </a:xfrm>
        </p:spPr>
        <p:txBody>
          <a:bodyPr/>
          <a:lstStyle/>
          <a:p>
            <a:pPr lvl="0"/>
            <a:endParaRPr lang="zh-CN" altLang="en-US" noProof="1"/>
          </a:p>
        </p:txBody>
      </p:sp>
      <p:sp>
        <p:nvSpPr>
          <p:cNvPr id="27" name="文本占位符 15"/>
          <p:cNvSpPr>
            <a:spLocks noGrp="1"/>
          </p:cNvSpPr>
          <p:nvPr>
            <p:ph type="body" sz="quarter" idx="24"/>
          </p:nvPr>
        </p:nvSpPr>
        <p:spPr>
          <a:xfrm>
            <a:off x="8669867" y="3934618"/>
            <a:ext cx="1769533" cy="449263"/>
          </a:xfrm>
        </p:spPr>
        <p:txBody>
          <a:bodyPr>
            <a:normAutofit/>
          </a:bodyPr>
          <a:lstStyle>
            <a:lvl1pPr marL="0" indent="0" algn="ctr">
              <a:buNone/>
              <a:defRPr sz="2000" b="1" baseline="0">
                <a:solidFill>
                  <a:schemeClr val="tx1">
                    <a:lumMod val="75000"/>
                    <a:lumOff val="25000"/>
                  </a:schemeClr>
                </a:solidFill>
              </a:defRPr>
            </a:lvl1pPr>
          </a:lstStyle>
          <a:p>
            <a:pPr lvl="0"/>
            <a:r>
              <a:rPr lang="zh-CN" altLang="en-US" noProof="1" smtClean="0"/>
              <a:t>单击此处编辑母版文本样式</a:t>
            </a:r>
          </a:p>
        </p:txBody>
      </p:sp>
      <p:sp>
        <p:nvSpPr>
          <p:cNvPr id="28" name="文本占位符 18"/>
          <p:cNvSpPr>
            <a:spLocks noGrp="1"/>
          </p:cNvSpPr>
          <p:nvPr>
            <p:ph type="body" sz="quarter" idx="25"/>
          </p:nvPr>
        </p:nvSpPr>
        <p:spPr>
          <a:xfrm>
            <a:off x="8669338" y="4561681"/>
            <a:ext cx="1770062" cy="1133475"/>
          </a:xfrm>
        </p:spPr>
        <p:txBody>
          <a:bodyPr>
            <a:normAutofit/>
          </a:bodyPr>
          <a:lstStyle>
            <a:lvl1pPr marL="0" indent="0">
              <a:buNone/>
              <a:defRPr sz="1400">
                <a:solidFill>
                  <a:schemeClr val="tx1">
                    <a:lumMod val="75000"/>
                    <a:lumOff val="25000"/>
                  </a:schemeClr>
                </a:solidFill>
              </a:defRPr>
            </a:lvl1pPr>
          </a:lstStyle>
          <a:p>
            <a:pPr lvl="0"/>
            <a:r>
              <a:rPr lang="zh-CN" altLang="en-US" noProof="1" smtClean="0"/>
              <a:t>单击此处编辑母版文本样式</a:t>
            </a:r>
          </a:p>
        </p:txBody>
      </p:sp>
      <p:sp>
        <p:nvSpPr>
          <p:cNvPr id="29" name="日期占位符 3"/>
          <p:cNvSpPr>
            <a:spLocks noGrp="1"/>
          </p:cNvSpPr>
          <p:nvPr>
            <p:ph type="dt" sz="half" idx="26"/>
          </p:nvPr>
        </p:nvSpPr>
        <p:spPr/>
        <p:txBody>
          <a:bodyPr/>
          <a:lstStyle>
            <a:lvl1pPr>
              <a:defRPr/>
            </a:lvl1pPr>
          </a:lstStyle>
          <a:p>
            <a:pPr>
              <a:defRPr/>
            </a:pPr>
            <a:fld id="{D2392E56-C887-40A0-B45B-7A180C992FB2}" type="datetime1">
              <a:rPr lang="zh-CN" altLang="en-US"/>
              <a:t>2022-10-25</a:t>
            </a:fld>
            <a:endParaRPr lang="zh-CN" altLang="en-US"/>
          </a:p>
        </p:txBody>
      </p:sp>
      <p:sp>
        <p:nvSpPr>
          <p:cNvPr id="30" name="页脚占位符 4"/>
          <p:cNvSpPr>
            <a:spLocks noGrp="1"/>
          </p:cNvSpPr>
          <p:nvPr>
            <p:ph type="ftr" sz="quarter" idx="27"/>
          </p:nvPr>
        </p:nvSpPr>
        <p:spPr/>
        <p:txBody>
          <a:bodyPr/>
          <a:lstStyle>
            <a:lvl1pPr>
              <a:defRPr/>
            </a:lvl1pPr>
          </a:lstStyle>
          <a:p>
            <a:pPr>
              <a:defRPr/>
            </a:pPr>
            <a:endParaRPr lang="zh-CN" altLang="en-US"/>
          </a:p>
        </p:txBody>
      </p:sp>
      <p:sp>
        <p:nvSpPr>
          <p:cNvPr id="31" name="灯片编号占位符 5"/>
          <p:cNvSpPr>
            <a:spLocks noGrp="1"/>
          </p:cNvSpPr>
          <p:nvPr>
            <p:ph type="sldNum" sz="quarter" idx="28"/>
          </p:nvPr>
        </p:nvSpPr>
        <p:spPr/>
        <p:txBody>
          <a:bodyPr/>
          <a:lstStyle>
            <a:lvl1pPr>
              <a:defRPr/>
            </a:lvl1pPr>
          </a:lstStyle>
          <a:p>
            <a:pPr>
              <a:defRPr/>
            </a:pPr>
            <a:fld id="{A9E29EFA-2022-416F-B6F5-A560FEBF9B29}" type="slidenum">
              <a:rPr lang="zh-CN" altLang="en-US"/>
              <a:t>‹#›</a:t>
            </a:fld>
            <a:endParaRPr lang="zh-CN" alt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文字与多图">
    <p:spTree>
      <p:nvGrpSpPr>
        <p:cNvPr id="1" name=""/>
        <p:cNvGrpSpPr/>
        <p:nvPr/>
      </p:nvGrpSpPr>
      <p:grpSpPr>
        <a:xfrm>
          <a:off x="0" y="0"/>
          <a:ext cx="0" cy="0"/>
          <a:chOff x="0" y="0"/>
          <a:chExt cx="0" cy="0"/>
        </a:xfrm>
      </p:grpSpPr>
      <p:cxnSp>
        <p:nvCxnSpPr>
          <p:cNvPr id="9" name="直接连接符 6"/>
          <p:cNvCxnSpPr/>
          <p:nvPr>
            <p:custDataLst>
              <p:tags r:id="rId1"/>
            </p:custDataLst>
          </p:nvPr>
        </p:nvCxnSpPr>
        <p:spPr>
          <a:xfrm>
            <a:off x="411163" y="822325"/>
            <a:ext cx="615950" cy="0"/>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0" name="矩形 9"/>
          <p:cNvSpPr/>
          <p:nvPr>
            <p:custDataLst>
              <p:tags r:id="rId2"/>
            </p:custDataLst>
          </p:nvPr>
        </p:nvSpPr>
        <p:spPr>
          <a:xfrm rot="5400000" flipV="1">
            <a:off x="11202988" y="498475"/>
            <a:ext cx="1487488" cy="4905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buFontTx/>
              <a:buNone/>
              <a:defRPr/>
            </a:pPr>
            <a:endParaRPr lang="zh-CN" altLang="en-US" noProof="1">
              <a:solidFill>
                <a:srgbClr val="FFFFFF"/>
              </a:solidFill>
              <a:latin typeface="黑体" panose="02010609060101010101" charset="-122"/>
              <a:ea typeface="黑体" panose="02010609060101010101" charset="-122"/>
            </a:endParaRPr>
          </a:p>
        </p:txBody>
      </p:sp>
      <p:sp>
        <p:nvSpPr>
          <p:cNvPr id="2" name="标题 1"/>
          <p:cNvSpPr>
            <a:spLocks noGrp="1"/>
          </p:cNvSpPr>
          <p:nvPr>
            <p:ph type="title"/>
          </p:nvPr>
        </p:nvSpPr>
        <p:spPr>
          <a:xfrm>
            <a:off x="1143422" y="609177"/>
            <a:ext cx="9965267" cy="550333"/>
          </a:xfrm>
        </p:spPr>
        <p:txBody>
          <a:bodyPr>
            <a:normAutofit/>
          </a:bodyPr>
          <a:lstStyle>
            <a:lvl1pPr>
              <a:defRPr sz="3200" b="1" i="0" baseline="0">
                <a:solidFill>
                  <a:schemeClr val="tx2">
                    <a:lumMod val="75000"/>
                  </a:schemeClr>
                </a:solidFill>
                <a:ea typeface="黑体" panose="02010609060101010101" charset="-122"/>
              </a:defRPr>
            </a:lvl1pPr>
          </a:lstStyle>
          <a:p>
            <a:r>
              <a:rPr lang="zh-CN" altLang="en-US" noProof="1"/>
              <a:t>单击此处编辑母版标题样式</a:t>
            </a:r>
          </a:p>
        </p:txBody>
      </p:sp>
      <p:sp>
        <p:nvSpPr>
          <p:cNvPr id="17" name="文本占位符 16"/>
          <p:cNvSpPr>
            <a:spLocks noGrp="1"/>
          </p:cNvSpPr>
          <p:nvPr>
            <p:ph type="body" sz="quarter" idx="13"/>
          </p:nvPr>
        </p:nvSpPr>
        <p:spPr>
          <a:xfrm>
            <a:off x="838200" y="1524636"/>
            <a:ext cx="2954338" cy="4580890"/>
          </a:xfrm>
        </p:spPr>
        <p:txBody>
          <a:bodyPr/>
          <a:lstStyle>
            <a:lvl1pPr marL="0" indent="0">
              <a:buNone/>
              <a:defRPr sz="1400" baseline="0">
                <a:solidFill>
                  <a:schemeClr val="tx1">
                    <a:lumMod val="75000"/>
                    <a:lumOff val="25000"/>
                  </a:schemeClr>
                </a:solidFill>
              </a:defRPr>
            </a:lvl1pPr>
          </a:lstStyle>
          <a:p>
            <a:pPr lvl="0"/>
            <a:r>
              <a:rPr lang="zh-CN" altLang="en-US" noProof="1" smtClean="0"/>
              <a:t>单击此处编辑母版文本样式</a:t>
            </a:r>
          </a:p>
        </p:txBody>
      </p:sp>
      <p:sp>
        <p:nvSpPr>
          <p:cNvPr id="19" name="图片占位符 18"/>
          <p:cNvSpPr>
            <a:spLocks noGrp="1"/>
          </p:cNvSpPr>
          <p:nvPr>
            <p:ph type="pic" sz="quarter" idx="14"/>
          </p:nvPr>
        </p:nvSpPr>
        <p:spPr>
          <a:xfrm>
            <a:off x="4038600" y="1524000"/>
            <a:ext cx="4781550" cy="2241550"/>
          </a:xfrm>
        </p:spPr>
        <p:txBody>
          <a:bodyPr/>
          <a:lstStyle>
            <a:lvl1pPr marL="0" indent="0">
              <a:buNone/>
              <a:defRPr/>
            </a:lvl1pPr>
          </a:lstStyle>
          <a:p>
            <a:pPr lvl="0"/>
            <a:endParaRPr lang="zh-CN" altLang="en-US" noProof="0" dirty="0"/>
          </a:p>
        </p:txBody>
      </p:sp>
      <p:sp>
        <p:nvSpPr>
          <p:cNvPr id="21" name="图片占位符 20"/>
          <p:cNvSpPr>
            <a:spLocks noGrp="1"/>
          </p:cNvSpPr>
          <p:nvPr>
            <p:ph type="pic" sz="quarter" idx="15"/>
          </p:nvPr>
        </p:nvSpPr>
        <p:spPr>
          <a:xfrm>
            <a:off x="4039235" y="3851275"/>
            <a:ext cx="2273300" cy="2254250"/>
          </a:xfrm>
        </p:spPr>
        <p:txBody>
          <a:bodyPr/>
          <a:lstStyle>
            <a:lvl1pPr marL="0" indent="0">
              <a:buNone/>
              <a:defRPr/>
            </a:lvl1pPr>
          </a:lstStyle>
          <a:p>
            <a:pPr lvl="0"/>
            <a:endParaRPr lang="zh-CN" altLang="en-US" noProof="0" dirty="0"/>
          </a:p>
        </p:txBody>
      </p:sp>
      <p:sp>
        <p:nvSpPr>
          <p:cNvPr id="22" name="图片占位符 20"/>
          <p:cNvSpPr>
            <a:spLocks noGrp="1"/>
          </p:cNvSpPr>
          <p:nvPr>
            <p:ph type="pic" sz="quarter" idx="16"/>
          </p:nvPr>
        </p:nvSpPr>
        <p:spPr>
          <a:xfrm>
            <a:off x="6388735" y="3851275"/>
            <a:ext cx="2419350" cy="2254250"/>
          </a:xfrm>
        </p:spPr>
        <p:txBody>
          <a:bodyPr/>
          <a:lstStyle>
            <a:lvl1pPr marL="0" indent="0">
              <a:buNone/>
              <a:defRPr/>
            </a:lvl1pPr>
          </a:lstStyle>
          <a:p>
            <a:pPr lvl="0"/>
            <a:endParaRPr lang="zh-CN" altLang="en-US" noProof="0" dirty="0"/>
          </a:p>
        </p:txBody>
      </p:sp>
      <p:sp>
        <p:nvSpPr>
          <p:cNvPr id="23" name="图片占位符 20"/>
          <p:cNvSpPr>
            <a:spLocks noGrp="1"/>
          </p:cNvSpPr>
          <p:nvPr>
            <p:ph type="pic" sz="quarter" idx="17"/>
          </p:nvPr>
        </p:nvSpPr>
        <p:spPr>
          <a:xfrm>
            <a:off x="8884285" y="3851275"/>
            <a:ext cx="2171065" cy="2254250"/>
          </a:xfrm>
        </p:spPr>
        <p:txBody>
          <a:bodyPr/>
          <a:lstStyle>
            <a:lvl1pPr marL="0" indent="0">
              <a:buNone/>
              <a:defRPr/>
            </a:lvl1pPr>
          </a:lstStyle>
          <a:p>
            <a:pPr lvl="0"/>
            <a:endParaRPr lang="zh-CN" altLang="en-US" noProof="0" dirty="0"/>
          </a:p>
        </p:txBody>
      </p:sp>
      <p:sp>
        <p:nvSpPr>
          <p:cNvPr id="24" name="图片占位符 20"/>
          <p:cNvSpPr>
            <a:spLocks noGrp="1"/>
          </p:cNvSpPr>
          <p:nvPr>
            <p:ph type="pic" sz="quarter" idx="18"/>
          </p:nvPr>
        </p:nvSpPr>
        <p:spPr>
          <a:xfrm>
            <a:off x="8896667" y="1524000"/>
            <a:ext cx="2158683" cy="2254250"/>
          </a:xfrm>
        </p:spPr>
        <p:txBody>
          <a:bodyPr/>
          <a:lstStyle>
            <a:lvl1pPr marL="0" indent="0">
              <a:buNone/>
              <a:defRPr/>
            </a:lvl1pPr>
          </a:lstStyle>
          <a:p>
            <a:pPr lvl="0"/>
            <a:endParaRPr lang="zh-CN" altLang="en-US" noProof="0" dirty="0"/>
          </a:p>
        </p:txBody>
      </p:sp>
      <p:sp>
        <p:nvSpPr>
          <p:cNvPr id="11" name="日期占位符 3"/>
          <p:cNvSpPr>
            <a:spLocks noGrp="1"/>
          </p:cNvSpPr>
          <p:nvPr>
            <p:ph type="dt" sz="half" idx="19"/>
          </p:nvPr>
        </p:nvSpPr>
        <p:spPr/>
        <p:txBody>
          <a:bodyPr/>
          <a:lstStyle>
            <a:lvl1pPr>
              <a:defRPr/>
            </a:lvl1pPr>
          </a:lstStyle>
          <a:p>
            <a:pPr>
              <a:defRPr/>
            </a:pPr>
            <a:fld id="{614AAE4D-FD61-4E21-A39B-A3D833986EBE}" type="datetime1">
              <a:rPr lang="zh-CN" altLang="en-US"/>
              <a:t>2022-10-25</a:t>
            </a:fld>
            <a:endParaRPr lang="zh-CN" altLang="en-US"/>
          </a:p>
        </p:txBody>
      </p:sp>
      <p:sp>
        <p:nvSpPr>
          <p:cNvPr id="12" name="页脚占位符 4"/>
          <p:cNvSpPr>
            <a:spLocks noGrp="1"/>
          </p:cNvSpPr>
          <p:nvPr>
            <p:ph type="ftr" sz="quarter" idx="20"/>
          </p:nvPr>
        </p:nvSpPr>
        <p:spPr/>
        <p:txBody>
          <a:bodyPr/>
          <a:lstStyle>
            <a:lvl1pPr>
              <a:defRPr/>
            </a:lvl1pPr>
          </a:lstStyle>
          <a:p>
            <a:pPr>
              <a:defRPr/>
            </a:pPr>
            <a:endParaRPr lang="zh-CN" altLang="en-US"/>
          </a:p>
        </p:txBody>
      </p:sp>
      <p:sp>
        <p:nvSpPr>
          <p:cNvPr id="13" name="灯片编号占位符 5"/>
          <p:cNvSpPr>
            <a:spLocks noGrp="1"/>
          </p:cNvSpPr>
          <p:nvPr>
            <p:ph type="sldNum" sz="quarter" idx="21"/>
          </p:nvPr>
        </p:nvSpPr>
        <p:spPr/>
        <p:txBody>
          <a:bodyPr/>
          <a:lstStyle>
            <a:lvl1pPr>
              <a:defRPr/>
            </a:lvl1pPr>
          </a:lstStyle>
          <a:p>
            <a:pPr>
              <a:defRPr/>
            </a:pPr>
            <a:fld id="{FF36BFEE-CE8A-47C7-A821-825E6C696B77}" type="slidenum">
              <a:rPr lang="zh-CN" altLang="en-US"/>
              <a:t>‹#›</a:t>
            </a:fld>
            <a:endParaRPr lang="zh-CN" alt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两栏内容">
    <p:spTree>
      <p:nvGrpSpPr>
        <p:cNvPr id="1" name=""/>
        <p:cNvGrpSpPr/>
        <p:nvPr/>
      </p:nvGrpSpPr>
      <p:grpSpPr>
        <a:xfrm>
          <a:off x="0" y="0"/>
          <a:ext cx="0" cy="0"/>
          <a:chOff x="0" y="0"/>
          <a:chExt cx="0" cy="0"/>
        </a:xfrm>
      </p:grpSpPr>
      <p:sp>
        <p:nvSpPr>
          <p:cNvPr id="5" name="矩形 4"/>
          <p:cNvSpPr/>
          <p:nvPr>
            <p:custDataLst>
              <p:tags r:id="rId1"/>
            </p:custDataLst>
          </p:nvPr>
        </p:nvSpPr>
        <p:spPr>
          <a:xfrm rot="5400000" flipV="1">
            <a:off x="11202988" y="498475"/>
            <a:ext cx="1487488" cy="4905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buFontTx/>
              <a:buNone/>
              <a:defRPr/>
            </a:pPr>
            <a:endParaRPr lang="zh-CN" altLang="en-US" noProof="1">
              <a:solidFill>
                <a:srgbClr val="FFFFFF"/>
              </a:solidFill>
              <a:latin typeface="黑体" panose="02010609060101010101" charset="-122"/>
              <a:ea typeface="黑体" panose="02010609060101010101" charset="-122"/>
            </a:endParaRPr>
          </a:p>
        </p:txBody>
      </p:sp>
      <p:cxnSp>
        <p:nvCxnSpPr>
          <p:cNvPr id="6" name="直接连接符 8"/>
          <p:cNvCxnSpPr/>
          <p:nvPr>
            <p:custDataLst>
              <p:tags r:id="rId2"/>
            </p:custDataLst>
          </p:nvPr>
        </p:nvCxnSpPr>
        <p:spPr>
          <a:xfrm>
            <a:off x="411163" y="822325"/>
            <a:ext cx="615950" cy="0"/>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3" name="内容占位符 2"/>
          <p:cNvSpPr>
            <a:spLocks noGrp="1"/>
          </p:cNvSpPr>
          <p:nvPr>
            <p:ph sz="half" idx="1"/>
          </p:nvPr>
        </p:nvSpPr>
        <p:spPr>
          <a:xfrm>
            <a:off x="838200" y="1825625"/>
            <a:ext cx="5181600" cy="4351338"/>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9" name="标题 1"/>
          <p:cNvSpPr>
            <a:spLocks noGrp="1"/>
          </p:cNvSpPr>
          <p:nvPr>
            <p:ph type="title"/>
          </p:nvPr>
        </p:nvSpPr>
        <p:spPr>
          <a:xfrm>
            <a:off x="1143422" y="609177"/>
            <a:ext cx="9965267" cy="550333"/>
          </a:xfrm>
        </p:spPr>
        <p:txBody>
          <a:bodyPr>
            <a:normAutofit/>
          </a:bodyPr>
          <a:lstStyle>
            <a:lvl1pPr>
              <a:defRPr sz="3200" b="1" i="0" baseline="0">
                <a:solidFill>
                  <a:schemeClr val="tx2">
                    <a:lumMod val="75000"/>
                  </a:schemeClr>
                </a:solidFill>
                <a:ea typeface="黑体" panose="02010609060101010101" charset="-122"/>
              </a:defRPr>
            </a:lvl1pPr>
          </a:lstStyle>
          <a:p>
            <a:r>
              <a:rPr lang="zh-CN" altLang="en-US" noProof="1"/>
              <a:t>单击此处编辑母版标题样式</a:t>
            </a:r>
          </a:p>
        </p:txBody>
      </p:sp>
      <p:sp>
        <p:nvSpPr>
          <p:cNvPr id="7" name="日期占位符 4"/>
          <p:cNvSpPr>
            <a:spLocks noGrp="1"/>
          </p:cNvSpPr>
          <p:nvPr>
            <p:ph type="dt" sz="half" idx="10"/>
          </p:nvPr>
        </p:nvSpPr>
        <p:spPr/>
        <p:txBody>
          <a:bodyPr/>
          <a:lstStyle>
            <a:lvl1pPr>
              <a:defRPr/>
            </a:lvl1pPr>
          </a:lstStyle>
          <a:p>
            <a:fld id="{760FBDFE-C587-4B4C-A407-44438C67B59E}" type="datetimeFigureOut">
              <a:rPr lang="zh-CN" altLang="en-US" smtClean="0"/>
              <a:t>2022-10-25</a:t>
            </a:fld>
            <a:endParaRPr lang="zh-CN" altLang="en-US"/>
          </a:p>
        </p:txBody>
      </p:sp>
      <p:sp>
        <p:nvSpPr>
          <p:cNvPr id="8" name="页脚占位符 5"/>
          <p:cNvSpPr>
            <a:spLocks noGrp="1"/>
          </p:cNvSpPr>
          <p:nvPr>
            <p:ph type="ftr" sz="quarter" idx="11"/>
          </p:nvPr>
        </p:nvSpPr>
        <p:spPr/>
        <p:txBody>
          <a:bodyPr/>
          <a:lstStyle>
            <a:lvl1pPr>
              <a:defRPr/>
            </a:lvl1pPr>
          </a:lstStyle>
          <a:p>
            <a:endParaRPr lang="zh-CN" altLang="en-US"/>
          </a:p>
        </p:txBody>
      </p:sp>
      <p:sp>
        <p:nvSpPr>
          <p:cNvPr id="10" name="灯片编号占位符 6"/>
          <p:cNvSpPr>
            <a:spLocks noGrp="1"/>
          </p:cNvSpPr>
          <p:nvPr>
            <p:ph type="sldNum" sz="quarter" idx="12"/>
          </p:nvPr>
        </p:nvSpPr>
        <p:spPr/>
        <p:txBody>
          <a:bodyPr/>
          <a:lstStyle>
            <a:lvl1pPr>
              <a:defRPr/>
            </a:lvl1pPr>
          </a:lstStyle>
          <a:p>
            <a:fld id="{49AE70B2-8BF9-45C0-BB95-33D1B9D3A854}" type="slidenum">
              <a:rPr lang="zh-CN" altLang="en-US" smtClean="0"/>
              <a:t>‹#›</a:t>
            </a:fld>
            <a:endParaRPr lang="zh-CN" alt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比较">
    <p:spTree>
      <p:nvGrpSpPr>
        <p:cNvPr id="1" name=""/>
        <p:cNvGrpSpPr/>
        <p:nvPr/>
      </p:nvGrpSpPr>
      <p:grpSpPr>
        <a:xfrm>
          <a:off x="0" y="0"/>
          <a:ext cx="0" cy="0"/>
          <a:chOff x="0" y="0"/>
          <a:chExt cx="0" cy="0"/>
        </a:xfrm>
      </p:grpSpPr>
      <p:sp>
        <p:nvSpPr>
          <p:cNvPr id="7" name="矩形 6"/>
          <p:cNvSpPr/>
          <p:nvPr>
            <p:custDataLst>
              <p:tags r:id="rId1"/>
            </p:custDataLst>
          </p:nvPr>
        </p:nvSpPr>
        <p:spPr>
          <a:xfrm rot="5400000" flipV="1">
            <a:off x="11202988" y="498475"/>
            <a:ext cx="1487488" cy="4905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buFontTx/>
              <a:buNone/>
              <a:defRPr/>
            </a:pPr>
            <a:endParaRPr lang="zh-CN" altLang="en-US" noProof="1">
              <a:solidFill>
                <a:srgbClr val="FFFFFF"/>
              </a:solidFill>
              <a:latin typeface="黑体" panose="02010609060101010101" charset="-122"/>
              <a:ea typeface="黑体" panose="02010609060101010101" charset="-122"/>
            </a:endParaRPr>
          </a:p>
        </p:txBody>
      </p:sp>
      <p:cxnSp>
        <p:nvCxnSpPr>
          <p:cNvPr id="8" name="直接连接符 7"/>
          <p:cNvCxnSpPr/>
          <p:nvPr>
            <p:custDataLst>
              <p:tags r:id="rId2"/>
            </p:custDataLst>
          </p:nvPr>
        </p:nvCxnSpPr>
        <p:spPr>
          <a:xfrm>
            <a:off x="411163" y="822325"/>
            <a:ext cx="615950" cy="0"/>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4" name="内容占位符 3"/>
          <p:cNvSpPr>
            <a:spLocks noGrp="1"/>
          </p:cNvSpPr>
          <p:nvPr>
            <p:ph sz="half" idx="2"/>
          </p:nvPr>
        </p:nvSpPr>
        <p:spPr>
          <a:xfrm>
            <a:off x="839788" y="2615609"/>
            <a:ext cx="5157787" cy="3574054"/>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6" name="内容占位符 5"/>
          <p:cNvSpPr>
            <a:spLocks noGrp="1"/>
          </p:cNvSpPr>
          <p:nvPr>
            <p:ph sz="quarter" idx="4"/>
          </p:nvPr>
        </p:nvSpPr>
        <p:spPr>
          <a:xfrm>
            <a:off x="6172200" y="2615609"/>
            <a:ext cx="5183188" cy="3574054"/>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11" name="标题 1"/>
          <p:cNvSpPr>
            <a:spLocks noGrp="1"/>
          </p:cNvSpPr>
          <p:nvPr>
            <p:ph type="title"/>
          </p:nvPr>
        </p:nvSpPr>
        <p:spPr>
          <a:xfrm>
            <a:off x="1143422" y="609177"/>
            <a:ext cx="9965267" cy="550333"/>
          </a:xfrm>
        </p:spPr>
        <p:txBody>
          <a:bodyPr>
            <a:normAutofit/>
          </a:bodyPr>
          <a:lstStyle>
            <a:lvl1pPr>
              <a:defRPr sz="3200" b="1" i="0" baseline="0">
                <a:solidFill>
                  <a:schemeClr val="tx2">
                    <a:lumMod val="75000"/>
                  </a:schemeClr>
                </a:solidFill>
                <a:ea typeface="黑体" panose="02010609060101010101" charset="-122"/>
              </a:defRPr>
            </a:lvl1pPr>
          </a:lstStyle>
          <a:p>
            <a:r>
              <a:rPr lang="zh-CN" altLang="en-US" noProof="1"/>
              <a:t>单击此处编辑母版标题样式</a:t>
            </a:r>
          </a:p>
        </p:txBody>
      </p:sp>
      <p:sp>
        <p:nvSpPr>
          <p:cNvPr id="9" name="日期占位符 6"/>
          <p:cNvSpPr>
            <a:spLocks noGrp="1"/>
          </p:cNvSpPr>
          <p:nvPr>
            <p:ph type="dt" sz="half" idx="10"/>
          </p:nvPr>
        </p:nvSpPr>
        <p:spPr/>
        <p:txBody>
          <a:bodyPr/>
          <a:lstStyle>
            <a:lvl1pPr>
              <a:defRPr/>
            </a:lvl1pPr>
          </a:lstStyle>
          <a:p>
            <a:fld id="{760FBDFE-C587-4B4C-A407-44438C67B59E}" type="datetimeFigureOut">
              <a:rPr lang="zh-CN" altLang="en-US" smtClean="0"/>
              <a:t>2022-10-25</a:t>
            </a:fld>
            <a:endParaRPr lang="zh-CN" altLang="en-US"/>
          </a:p>
        </p:txBody>
      </p:sp>
      <p:sp>
        <p:nvSpPr>
          <p:cNvPr id="10" name="页脚占位符 7"/>
          <p:cNvSpPr>
            <a:spLocks noGrp="1"/>
          </p:cNvSpPr>
          <p:nvPr>
            <p:ph type="ftr" sz="quarter" idx="11"/>
          </p:nvPr>
        </p:nvSpPr>
        <p:spPr/>
        <p:txBody>
          <a:bodyPr/>
          <a:lstStyle>
            <a:lvl1pPr>
              <a:defRPr/>
            </a:lvl1pPr>
          </a:lstStyle>
          <a:p>
            <a:endParaRPr lang="zh-CN" altLang="en-US"/>
          </a:p>
        </p:txBody>
      </p:sp>
      <p:sp>
        <p:nvSpPr>
          <p:cNvPr id="12" name="灯片编号占位符 8"/>
          <p:cNvSpPr>
            <a:spLocks noGrp="1"/>
          </p:cNvSpPr>
          <p:nvPr>
            <p:ph type="sldNum" sz="quarter" idx="12"/>
          </p:nvPr>
        </p:nvSpPr>
        <p:spPr/>
        <p:txBody>
          <a:bodyPr/>
          <a:lstStyle>
            <a:lvl1pPr>
              <a:defRPr/>
            </a:lvl1pPr>
          </a:lstStyle>
          <a:p>
            <a:fld id="{49AE70B2-8BF9-45C0-BB95-33D1B9D3A854}" type="slidenum">
              <a:rPr lang="zh-CN" altLang="en-US" smtClean="0"/>
              <a:t>‹#›</a:t>
            </a:fld>
            <a:endParaRPr lang="zh-CN" alt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3.xml"/><Relationship Id="rId3" Type="http://schemas.openxmlformats.org/officeDocument/2006/relationships/slideLayout" Target="../slideLayouts/slideLayout3.xml"/><Relationship Id="rId21" Type="http://schemas.openxmlformats.org/officeDocument/2006/relationships/image" Target="../media/image2.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tags" Target="../tags/tag1.xml"/><Relationship Id="rId20"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vmlDrawing" Target="../drawings/vmlDrawing1.vml"/><Relationship Id="rId23" Type="http://schemas.openxmlformats.org/officeDocument/2006/relationships/image" Target="../media/image1.wmf"/><Relationship Id="rId10" Type="http://schemas.openxmlformats.org/officeDocument/2006/relationships/slideLayout" Target="../slideLayouts/slideLayout10.xml"/><Relationship Id="rId19" Type="http://schemas.openxmlformats.org/officeDocument/2006/relationships/tags" Target="../tags/tag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22"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2"/>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custDataLst>
              <p:tags r:id="rId16"/>
            </p:custDataLst>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p>
        </p:txBody>
      </p:sp>
      <p:sp>
        <p:nvSpPr>
          <p:cNvPr id="1027" name="文本占位符 2"/>
          <p:cNvSpPr>
            <a:spLocks noGrp="1" noChangeArrowheads="1"/>
          </p:cNvSpPr>
          <p:nvPr>
            <p:ph type="body" idx="9"/>
            <p:custDataLst>
              <p:tags r:id="rId17"/>
            </p:custDataLst>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eaLnBrk="1" fontAlgn="auto" hangingPunct="1">
              <a:buFontTx/>
              <a:buNone/>
              <a:defRPr sz="1200" noProof="1">
                <a:solidFill>
                  <a:schemeClr val="bg1">
                    <a:lumMod val="50000"/>
                  </a:schemeClr>
                </a:solidFill>
                <a:latin typeface="+mn-lt"/>
                <a:ea typeface="+mn-ea"/>
              </a:defRPr>
            </a:lvl1pPr>
          </a:lstStyle>
          <a:p>
            <a:fld id="{760FBDFE-C587-4B4C-A407-44438C67B59E}" type="datetimeFigureOut">
              <a:rPr lang="zh-CN" altLang="en-US" smtClean="0"/>
              <a:t>2022-10-25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eaLnBrk="1" fontAlgn="auto" hangingPunct="1">
              <a:buFontTx/>
              <a:buNone/>
              <a:defRPr sz="1200" noProof="1">
                <a:solidFill>
                  <a:schemeClr val="bg1">
                    <a:lumMod val="50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eaLnBrk="1" fontAlgn="auto" hangingPunct="1">
              <a:buFontTx/>
              <a:buNone/>
              <a:defRPr sz="1200" noProof="1">
                <a:solidFill>
                  <a:schemeClr val="bg1">
                    <a:lumMod val="50000"/>
                  </a:schemeClr>
                </a:solidFill>
                <a:latin typeface="+mn-lt"/>
                <a:ea typeface="+mn-ea"/>
              </a:defRPr>
            </a:lvl1pPr>
          </a:lstStyle>
          <a:p>
            <a:fld id="{49AE70B2-8BF9-45C0-BB95-33D1B9D3A854}" type="slidenum">
              <a:rPr lang="zh-CN" altLang="en-US" smtClean="0"/>
              <a:t>‹#›</a:t>
            </a:fld>
            <a:endParaRPr lang="zh-CN" altLang="en-US"/>
          </a:p>
        </p:txBody>
      </p:sp>
      <p:sp>
        <p:nvSpPr>
          <p:cNvPr id="7" name="KSO_TEMPLATE" hidden="1"/>
          <p:cNvSpPr/>
          <p:nvPr userDrawn="1">
            <p:custDataLst>
              <p:tags r:id="rId1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buFontTx/>
              <a:buNone/>
              <a:defRPr/>
            </a:pPr>
            <a:endParaRPr lang="zh-CN" altLang="en-US" noProof="1"/>
          </a:p>
        </p:txBody>
      </p:sp>
      <p:sp>
        <p:nvSpPr>
          <p:cNvPr id="2" name="矩形 1"/>
          <p:cNvSpPr/>
          <p:nvPr userDrawn="1"/>
        </p:nvSpPr>
        <p:spPr>
          <a:xfrm>
            <a:off x="-4763" y="0"/>
            <a:ext cx="12192001" cy="6858000"/>
          </a:xfrm>
          <a:prstGeom prst="rect">
            <a:avLst/>
          </a:prstGeom>
          <a:solidFill>
            <a:srgbClr val="E7E6E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FontTx/>
              <a:buNone/>
              <a:defRPr/>
            </a:pPr>
            <a:endParaRPr lang="zh-CN" altLang="en-US"/>
          </a:p>
        </p:txBody>
      </p:sp>
      <p:grpSp>
        <p:nvGrpSpPr>
          <p:cNvPr id="1033" name="组合 19"/>
          <p:cNvGrpSpPr/>
          <p:nvPr userDrawn="1"/>
        </p:nvGrpSpPr>
        <p:grpSpPr bwMode="auto">
          <a:xfrm>
            <a:off x="6272213" y="-15875"/>
            <a:ext cx="5919787" cy="6873875"/>
            <a:chOff x="9885" y="-9"/>
            <a:chExt cx="9322" cy="10859"/>
          </a:xfrm>
        </p:grpSpPr>
        <p:pic>
          <p:nvPicPr>
            <p:cNvPr id="1034" name="图片 13" descr="C:\Users\admin\Desktop\2图示图\image1 (4).jpegimage1 (4)"/>
            <p:cNvPicPr>
              <a:picLocks noChangeAspect="1" noChangeArrowheads="1"/>
            </p:cNvPicPr>
            <p:nvPr>
              <p:custDataLst>
                <p:tags r:id="rId19"/>
              </p:custDataLst>
            </p:nvPr>
          </p:nvPicPr>
          <p:blipFill>
            <a:blip r:embed="rId21">
              <a:extLst>
                <a:ext uri="{28A0092B-C50C-407E-A947-70E740481C1C}">
                  <a14:useLocalDpi xmlns:a14="http://schemas.microsoft.com/office/drawing/2010/main" val="0"/>
                </a:ext>
              </a:extLst>
            </a:blip>
            <a:srcRect r="30968"/>
            <a:stretch>
              <a:fillRect/>
            </a:stretch>
          </p:blipFill>
          <p:spPr bwMode="auto">
            <a:xfrm>
              <a:off x="9885" y="-9"/>
              <a:ext cx="9322" cy="10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矩形 13"/>
            <p:cNvSpPr/>
            <p:nvPr>
              <p:custDataLst>
                <p:tags r:id="rId20"/>
              </p:custDataLst>
            </p:nvPr>
          </p:nvSpPr>
          <p:spPr>
            <a:xfrm>
              <a:off x="9885" y="-9"/>
              <a:ext cx="9315" cy="10859"/>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buFontTx/>
                <a:buNone/>
                <a:defRPr/>
              </a:pPr>
              <a:endParaRPr lang="zh-CN" altLang="en-US" noProof="1"/>
            </a:p>
          </p:txBody>
        </p:sp>
      </p:grpSp>
      <p:graphicFrame>
        <p:nvGraphicFramePr>
          <p:cNvPr id="3" name="对象 2"/>
          <p:cNvGraphicFramePr/>
          <p:nvPr userDrawn="1"/>
        </p:nvGraphicFramePr>
        <p:xfrm>
          <a:off x="6271260" y="-635"/>
          <a:ext cx="5920740" cy="6858635"/>
        </p:xfrm>
        <a:graphic>
          <a:graphicData uri="http://schemas.openxmlformats.org/presentationml/2006/ole">
            <mc:AlternateContent xmlns:mc="http://schemas.openxmlformats.org/markup-compatibility/2006">
              <mc:Choice xmlns:v="urn:schemas-microsoft-com:vml" Requires="v">
                <p:oleObj spid="_x0000_s1037" r:id="rId22" imgW="6829425" imgH="5895975" progId="Paint.Picture">
                  <p:embed/>
                </p:oleObj>
              </mc:Choice>
              <mc:Fallback>
                <p:oleObj r:id="rId22" imgW="6829425" imgH="5895975" progId="Paint.Picture">
                  <p:embed/>
                  <p:pic>
                    <p:nvPicPr>
                      <p:cNvPr id="0" name="图片 4"/>
                      <p:cNvPicPr/>
                      <p:nvPr/>
                    </p:nvPicPr>
                    <p:blipFill>
                      <a:blip r:embed="rId23"/>
                      <a:stretch>
                        <a:fillRect/>
                      </a:stretch>
                    </p:blipFill>
                    <p:spPr>
                      <a:xfrm>
                        <a:off x="6271260" y="-635"/>
                        <a:ext cx="5920740" cy="6858635"/>
                      </a:xfrm>
                      <a:prstGeom prst="rect">
                        <a:avLst/>
                      </a:prstGeom>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hf sldNum="0" hdr="0" ftr="0" dt="0"/>
  <p:txStyles>
    <p:titleStyle>
      <a:lvl1pPr algn="l" rtl="0" eaLnBrk="0" fontAlgn="base" hangingPunct="0">
        <a:lnSpc>
          <a:spcPct val="90000"/>
        </a:lnSpc>
        <a:spcBef>
          <a:spcPct val="0"/>
        </a:spcBef>
        <a:spcAft>
          <a:spcPct val="0"/>
        </a:spcAft>
        <a:defRPr sz="4000" kern="1200">
          <a:solidFill>
            <a:schemeClr val="tx1"/>
          </a:solidFill>
          <a:latin typeface="黑体" panose="02010609060101010101" charset="-122"/>
          <a:ea typeface="黑体" panose="02010609060101010101" charset="-122"/>
          <a:cs typeface="+mj-cs"/>
        </a:defRPr>
      </a:lvl1pPr>
      <a:lvl2pPr algn="l" rtl="0" eaLnBrk="0" fontAlgn="base" hangingPunct="0">
        <a:lnSpc>
          <a:spcPct val="90000"/>
        </a:lnSpc>
        <a:spcBef>
          <a:spcPct val="0"/>
        </a:spcBef>
        <a:spcAft>
          <a:spcPct val="0"/>
        </a:spcAft>
        <a:defRPr sz="4000">
          <a:solidFill>
            <a:schemeClr val="tx1"/>
          </a:solidFill>
          <a:latin typeface="黑体" panose="02010609060101010101" charset="-122"/>
          <a:ea typeface="黑体" panose="02010609060101010101" charset="-122"/>
        </a:defRPr>
      </a:lvl2pPr>
      <a:lvl3pPr algn="l" rtl="0" eaLnBrk="0" fontAlgn="base" hangingPunct="0">
        <a:lnSpc>
          <a:spcPct val="90000"/>
        </a:lnSpc>
        <a:spcBef>
          <a:spcPct val="0"/>
        </a:spcBef>
        <a:spcAft>
          <a:spcPct val="0"/>
        </a:spcAft>
        <a:defRPr sz="4000">
          <a:solidFill>
            <a:schemeClr val="tx1"/>
          </a:solidFill>
          <a:latin typeface="黑体" panose="02010609060101010101" charset="-122"/>
          <a:ea typeface="黑体" panose="02010609060101010101" charset="-122"/>
        </a:defRPr>
      </a:lvl3pPr>
      <a:lvl4pPr algn="l" rtl="0" eaLnBrk="0" fontAlgn="base" hangingPunct="0">
        <a:lnSpc>
          <a:spcPct val="90000"/>
        </a:lnSpc>
        <a:spcBef>
          <a:spcPct val="0"/>
        </a:spcBef>
        <a:spcAft>
          <a:spcPct val="0"/>
        </a:spcAft>
        <a:defRPr sz="4000">
          <a:solidFill>
            <a:schemeClr val="tx1"/>
          </a:solidFill>
          <a:latin typeface="黑体" panose="02010609060101010101" charset="-122"/>
          <a:ea typeface="黑体" panose="02010609060101010101" charset="-122"/>
        </a:defRPr>
      </a:lvl4pPr>
      <a:lvl5pPr algn="l" rtl="0" eaLnBrk="0" fontAlgn="base" hangingPunct="0">
        <a:lnSpc>
          <a:spcPct val="90000"/>
        </a:lnSpc>
        <a:spcBef>
          <a:spcPct val="0"/>
        </a:spcBef>
        <a:spcAft>
          <a:spcPct val="0"/>
        </a:spcAft>
        <a:defRPr sz="4000">
          <a:solidFill>
            <a:schemeClr val="tx1"/>
          </a:solidFill>
          <a:latin typeface="黑体" panose="02010609060101010101" charset="-122"/>
          <a:ea typeface="黑体" panose="02010609060101010101" charset="-122"/>
        </a:defRPr>
      </a:lvl5pPr>
      <a:lvl6pPr marL="457200" algn="l" rtl="0" fontAlgn="base">
        <a:lnSpc>
          <a:spcPct val="90000"/>
        </a:lnSpc>
        <a:spcBef>
          <a:spcPct val="0"/>
        </a:spcBef>
        <a:spcAft>
          <a:spcPct val="0"/>
        </a:spcAft>
        <a:defRPr sz="4000">
          <a:solidFill>
            <a:schemeClr val="tx1"/>
          </a:solidFill>
          <a:latin typeface="黑体" panose="02010609060101010101" charset="-122"/>
          <a:ea typeface="黑体" panose="02010609060101010101" charset="-122"/>
        </a:defRPr>
      </a:lvl6pPr>
      <a:lvl7pPr marL="914400" algn="l" rtl="0" fontAlgn="base">
        <a:lnSpc>
          <a:spcPct val="90000"/>
        </a:lnSpc>
        <a:spcBef>
          <a:spcPct val="0"/>
        </a:spcBef>
        <a:spcAft>
          <a:spcPct val="0"/>
        </a:spcAft>
        <a:defRPr sz="4000">
          <a:solidFill>
            <a:schemeClr val="tx1"/>
          </a:solidFill>
          <a:latin typeface="黑体" panose="02010609060101010101" charset="-122"/>
          <a:ea typeface="黑体" panose="02010609060101010101" charset="-122"/>
        </a:defRPr>
      </a:lvl7pPr>
      <a:lvl8pPr marL="1371600" algn="l" rtl="0" fontAlgn="base">
        <a:lnSpc>
          <a:spcPct val="90000"/>
        </a:lnSpc>
        <a:spcBef>
          <a:spcPct val="0"/>
        </a:spcBef>
        <a:spcAft>
          <a:spcPct val="0"/>
        </a:spcAft>
        <a:defRPr sz="4000">
          <a:solidFill>
            <a:schemeClr val="tx1"/>
          </a:solidFill>
          <a:latin typeface="黑体" panose="02010609060101010101" charset="-122"/>
          <a:ea typeface="黑体" panose="02010609060101010101" charset="-122"/>
        </a:defRPr>
      </a:lvl8pPr>
      <a:lvl9pPr marL="1828800" algn="l" rtl="0" fontAlgn="base">
        <a:lnSpc>
          <a:spcPct val="90000"/>
        </a:lnSpc>
        <a:spcBef>
          <a:spcPct val="0"/>
        </a:spcBef>
        <a:spcAft>
          <a:spcPct val="0"/>
        </a:spcAft>
        <a:defRPr sz="4000">
          <a:solidFill>
            <a:schemeClr val="tx1"/>
          </a:solidFill>
          <a:latin typeface="黑体" panose="02010609060101010101" charset="-122"/>
          <a:ea typeface="黑体" panose="02010609060101010101"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tx1"/>
          </a:solidFill>
          <a:latin typeface="黑体" panose="02010609060101010101" charset="-122"/>
          <a:ea typeface="黑体" panose="02010609060101010101"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黑体" panose="02010609060101010101" charset="-122"/>
          <a:ea typeface="黑体" panose="02010609060101010101"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黑体" panose="02010609060101010101" charset="-122"/>
          <a:ea typeface="黑体" panose="02010609060101010101"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黑体" panose="02010609060101010101" charset="-122"/>
          <a:ea typeface="黑体" panose="02010609060101010101"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黑体" panose="02010609060101010101" charset="-122"/>
          <a:ea typeface="黑体" panose="02010609060101010101"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1.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1.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对象 3"/>
          <p:cNvGraphicFramePr/>
          <p:nvPr/>
        </p:nvGraphicFramePr>
        <p:xfrm>
          <a:off x="6271260" y="-635"/>
          <a:ext cx="5920740" cy="6858635"/>
        </p:xfrm>
        <a:graphic>
          <a:graphicData uri="http://schemas.openxmlformats.org/presentationml/2006/ole">
            <mc:AlternateContent xmlns:mc="http://schemas.openxmlformats.org/markup-compatibility/2006">
              <mc:Choice xmlns:v="urn:schemas-microsoft-com:vml" Requires="v">
                <p:oleObj spid="_x0000_s3086" r:id="rId3" imgW="6829425" imgH="5895975" progId="Paint.Picture">
                  <p:embed/>
                </p:oleObj>
              </mc:Choice>
              <mc:Fallback>
                <p:oleObj r:id="rId3" imgW="6829425" imgH="5895975" progId="Paint.Picture">
                  <p:embed/>
                  <p:pic>
                    <p:nvPicPr>
                      <p:cNvPr id="0" name="图片 4"/>
                      <p:cNvPicPr/>
                      <p:nvPr/>
                    </p:nvPicPr>
                    <p:blipFill>
                      <a:blip r:embed="rId4"/>
                      <a:stretch>
                        <a:fillRect/>
                      </a:stretch>
                    </p:blipFill>
                    <p:spPr>
                      <a:xfrm>
                        <a:off x="6271260" y="-635"/>
                        <a:ext cx="5920740" cy="6858635"/>
                      </a:xfrm>
                      <a:prstGeom prst="rect">
                        <a:avLst/>
                      </a:prstGeom>
                    </p:spPr>
                  </p:pic>
                </p:oleObj>
              </mc:Fallback>
            </mc:AlternateContent>
          </a:graphicData>
        </a:graphic>
      </p:graphicFrame>
      <p:sp>
        <p:nvSpPr>
          <p:cNvPr id="2" name="标题 1"/>
          <p:cNvSpPr>
            <a:spLocks noGrp="1"/>
          </p:cNvSpPr>
          <p:nvPr>
            <p:ph type="ctrTitle"/>
          </p:nvPr>
        </p:nvSpPr>
        <p:spPr>
          <a:xfrm>
            <a:off x="1213908" y="2703957"/>
            <a:ext cx="3903134" cy="341632"/>
          </a:xfrm>
        </p:spPr>
        <p:txBody>
          <a:bodyPr>
            <a:normAutofit fontScale="90000"/>
          </a:bodyPr>
          <a:lstStyle/>
          <a:p>
            <a:r>
              <a:rPr lang="zh-CN" altLang="en-US" dirty="0" smtClean="0"/>
              <a:t>第一部分</a:t>
            </a:r>
            <a:r>
              <a:rPr lang="en-US" altLang="zh-CN" dirty="0" smtClean="0"/>
              <a:t/>
            </a:r>
            <a:br>
              <a:rPr lang="en-US" altLang="zh-CN" dirty="0" smtClean="0"/>
            </a:br>
            <a:r>
              <a:rPr lang="zh-CN" altLang="en-US" dirty="0" smtClean="0"/>
              <a:t>   </a:t>
            </a:r>
            <a:r>
              <a:rPr lang="en-US" altLang="zh-CN" dirty="0" smtClean="0"/>
              <a:t/>
            </a:r>
            <a:br>
              <a:rPr lang="en-US" altLang="zh-CN" dirty="0" smtClean="0"/>
            </a:br>
            <a:r>
              <a:rPr lang="zh-CN" altLang="en-US" dirty="0" smtClean="0"/>
              <a:t>省</a:t>
            </a:r>
            <a:r>
              <a:rPr lang="zh-CN" altLang="en-US" dirty="0"/>
              <a:t>房建</a:t>
            </a:r>
            <a:r>
              <a:rPr lang="zh-CN" altLang="en-US" dirty="0" smtClean="0"/>
              <a:t>市政施工</a:t>
            </a:r>
            <a:r>
              <a:rPr lang="zh-CN" altLang="en-US" dirty="0"/>
              <a:t>新</a:t>
            </a:r>
            <a:r>
              <a:rPr lang="zh-CN" altLang="en-US" dirty="0" smtClean="0"/>
              <a:t>范本（绍兴版）实施</a:t>
            </a:r>
            <a:r>
              <a:rPr lang="en-US" altLang="zh-CN" dirty="0" smtClean="0"/>
              <a:t/>
            </a:r>
            <a:br>
              <a:rPr lang="en-US" altLang="zh-CN" dirty="0" smtClean="0"/>
            </a:br>
            <a:r>
              <a:rPr lang="zh-CN" altLang="en-US" dirty="0" smtClean="0"/>
              <a:t>相关</a:t>
            </a:r>
            <a:r>
              <a:rPr lang="zh-CN" altLang="en-US" dirty="0"/>
              <a:t>事项前后对比</a:t>
            </a:r>
          </a:p>
        </p:txBody>
      </p:sp>
      <p:sp>
        <p:nvSpPr>
          <p:cNvPr id="6" name="TextBox 5"/>
          <p:cNvSpPr txBox="1"/>
          <p:nvPr/>
        </p:nvSpPr>
        <p:spPr>
          <a:xfrm>
            <a:off x="1224793" y="4370664"/>
            <a:ext cx="4202884" cy="954107"/>
          </a:xfrm>
          <a:prstGeom prst="rect">
            <a:avLst/>
          </a:prstGeom>
          <a:noFill/>
        </p:spPr>
        <p:txBody>
          <a:bodyPr wrap="square" rtlCol="0">
            <a:spAutoFit/>
          </a:bodyPr>
          <a:lstStyle/>
          <a:p>
            <a:pPr algn="ctr"/>
            <a:r>
              <a:rPr lang="zh-CN" altLang="en-US" sz="2800" b="1" dirty="0" smtClean="0">
                <a:solidFill>
                  <a:srgbClr val="002060"/>
                </a:solidFill>
                <a:latin typeface="黑体" panose="02010609060101010101" charset="-122"/>
                <a:ea typeface="黑体" panose="02010609060101010101" charset="-122"/>
              </a:rPr>
              <a:t>绍兴市公共资源交易中心</a:t>
            </a:r>
            <a:endParaRPr lang="en-US" altLang="zh-CN" sz="2800" b="1" dirty="0" smtClean="0">
              <a:solidFill>
                <a:srgbClr val="002060"/>
              </a:solidFill>
              <a:latin typeface="黑体" panose="02010609060101010101" charset="-122"/>
              <a:ea typeface="黑体" panose="02010609060101010101" charset="-122"/>
            </a:endParaRPr>
          </a:p>
          <a:p>
            <a:pPr algn="ctr"/>
            <a:r>
              <a:rPr lang="en-US" altLang="zh-CN" sz="2800" b="1" dirty="0" smtClean="0">
                <a:solidFill>
                  <a:srgbClr val="002060"/>
                </a:solidFill>
                <a:latin typeface="黑体" panose="02010609060101010101" charset="-122"/>
                <a:ea typeface="黑体" panose="02010609060101010101" charset="-122"/>
              </a:rPr>
              <a:t>2022</a:t>
            </a:r>
            <a:r>
              <a:rPr lang="zh-CN" altLang="en-US" sz="2800" b="1" dirty="0" smtClean="0">
                <a:solidFill>
                  <a:srgbClr val="002060"/>
                </a:solidFill>
                <a:latin typeface="黑体" panose="02010609060101010101" charset="-122"/>
                <a:ea typeface="黑体" panose="02010609060101010101" charset="-122"/>
              </a:rPr>
              <a:t>年</a:t>
            </a:r>
            <a:r>
              <a:rPr lang="en-US" altLang="zh-CN" sz="2800" b="1" dirty="0" smtClean="0">
                <a:solidFill>
                  <a:srgbClr val="002060"/>
                </a:solidFill>
                <a:latin typeface="黑体" panose="02010609060101010101" charset="-122"/>
                <a:ea typeface="黑体" panose="02010609060101010101" charset="-122"/>
              </a:rPr>
              <a:t>10</a:t>
            </a:r>
            <a:r>
              <a:rPr lang="zh-CN" altLang="en-US" sz="2800" b="1" dirty="0" smtClean="0">
                <a:solidFill>
                  <a:srgbClr val="002060"/>
                </a:solidFill>
                <a:latin typeface="黑体" panose="02010609060101010101" charset="-122"/>
                <a:ea typeface="黑体" panose="02010609060101010101" charset="-122"/>
              </a:rPr>
              <a:t>月</a:t>
            </a:r>
            <a:endParaRPr lang="zh-CN" altLang="en-US" sz="2800" b="1" dirty="0">
              <a:solidFill>
                <a:srgbClr val="002060"/>
              </a:solidFill>
              <a:latin typeface="黑体" panose="02010609060101010101" charset="-122"/>
              <a:ea typeface="黑体" panose="02010609060101010101"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p:nvPr/>
        </p:nvGraphicFramePr>
        <p:xfrm>
          <a:off x="650240" y="536575"/>
          <a:ext cx="11148060" cy="5906770"/>
        </p:xfrm>
        <a:graphic>
          <a:graphicData uri="http://schemas.openxmlformats.org/drawingml/2006/table">
            <a:tbl>
              <a:tblPr firstRow="1" bandRow="1">
                <a:tableStyleId>{5940675A-B579-460E-94D1-54222C63F5DA}</a:tableStyleId>
              </a:tblPr>
              <a:tblGrid>
                <a:gridCol w="673735"/>
                <a:gridCol w="1538605"/>
                <a:gridCol w="3563387"/>
                <a:gridCol w="5372333"/>
              </a:tblGrid>
              <a:tr h="325120">
                <a:tc>
                  <a:txBody>
                    <a:bodyPr/>
                    <a:lstStyle/>
                    <a:p>
                      <a:pPr indent="0" algn="ctr" fontAlgn="ctr">
                        <a:buNone/>
                      </a:pPr>
                      <a:r>
                        <a:rPr lang="en-US" sz="1800" b="1" dirty="0" err="1">
                          <a:latin typeface="+mj-ea"/>
                          <a:ea typeface="+mj-ea"/>
                          <a:cs typeface="Calibri" panose="020F0502020204030204" charset="0"/>
                        </a:rPr>
                        <a:t>序号</a:t>
                      </a:r>
                      <a:endParaRPr lang="en-US" altLang="en-US" sz="1800" b="1" dirty="0" err="1">
                        <a:latin typeface="+mj-ea"/>
                        <a:ea typeface="+mj-ea"/>
                        <a:cs typeface="Calibri" panose="020F05020202040302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fontAlgn="ctr">
                        <a:buNone/>
                      </a:pPr>
                      <a:r>
                        <a:rPr lang="en-US" sz="1800" b="1" dirty="0" err="1">
                          <a:latin typeface="+mj-ea"/>
                          <a:ea typeface="+mj-ea"/>
                          <a:cs typeface="Calibri" panose="020F0502020204030204" charset="0"/>
                        </a:rPr>
                        <a:t>事项</a:t>
                      </a:r>
                      <a:endParaRPr lang="en-US" altLang="en-US" sz="1800" b="1" dirty="0" err="1">
                        <a:latin typeface="+mj-ea"/>
                        <a:ea typeface="+mj-ea"/>
                        <a:cs typeface="Calibri" panose="020F05020202040302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fontAlgn="ctr">
                        <a:buNone/>
                      </a:pPr>
                      <a:r>
                        <a:rPr lang="en-US" sz="1800" b="1" dirty="0" err="1">
                          <a:latin typeface="+mj-ea"/>
                          <a:ea typeface="+mj-ea"/>
                          <a:cs typeface="宋体" panose="02010600030101010101" pitchFamily="2" charset="-122"/>
                        </a:rPr>
                        <a:t>实施前</a:t>
                      </a:r>
                      <a:endParaRPr lang="en-US" altLang="en-US" sz="1800" b="1" dirty="0">
                        <a:latin typeface="+mj-ea"/>
                        <a:ea typeface="+mj-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fontAlgn="ctr">
                        <a:buNone/>
                      </a:pPr>
                      <a:r>
                        <a:rPr lang="en-US" sz="1800" b="1">
                          <a:latin typeface="+mj-ea"/>
                          <a:ea typeface="+mj-ea"/>
                          <a:cs typeface="宋体" panose="02010600030101010101" pitchFamily="2" charset="-122"/>
                        </a:rPr>
                        <a:t>实施</a:t>
                      </a:r>
                      <a:r>
                        <a:rPr lang="en-US" sz="1800" b="1">
                          <a:latin typeface="+mj-ea"/>
                          <a:ea typeface="+mj-ea"/>
                          <a:cs typeface="Calibri" panose="020F0502020204030204" charset="0"/>
                        </a:rPr>
                        <a:t>后</a:t>
                      </a:r>
                      <a:endParaRPr lang="en-US" altLang="en-US" sz="1800" b="1">
                        <a:latin typeface="+mj-ea"/>
                        <a:ea typeface="+mj-ea"/>
                        <a:cs typeface="Calibri" panose="020F05020202040302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26720">
                <a:tc>
                  <a:txBody>
                    <a:bodyPr/>
                    <a:lstStyle/>
                    <a:p>
                      <a:pPr indent="0" algn="ctr">
                        <a:buNone/>
                      </a:pPr>
                      <a:r>
                        <a:rPr lang="en-US" sz="1800" b="0" dirty="0">
                          <a:latin typeface="+mn-ea"/>
                          <a:cs typeface="仿宋_GB2312" panose="02010609030101010101" charset="-122"/>
                        </a:rPr>
                        <a:t>1</a:t>
                      </a:r>
                      <a:endParaRPr lang="en-US" altLang="en-US" sz="1800" b="0" dirty="0">
                        <a:latin typeface="+mn-ea"/>
                        <a:cs typeface="仿宋_GB2312" panose="02010609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l">
                        <a:lnSpc>
                          <a:spcPct val="100000"/>
                        </a:lnSpc>
                        <a:buNone/>
                      </a:pPr>
                      <a:r>
                        <a:rPr lang="en-US" sz="1800" b="0" dirty="0" err="1">
                          <a:latin typeface="+mn-ea"/>
                          <a:cs typeface="仿宋_GB2312" panose="02010609030101010101" charset="-122"/>
                        </a:rPr>
                        <a:t>招标文件下载时间</a:t>
                      </a:r>
                      <a:endParaRPr lang="en-US" altLang="en-US" sz="1800" b="0" dirty="0">
                        <a:latin typeface="+mn-ea"/>
                        <a:cs typeface="仿宋_GB2312" panose="02010609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l">
                        <a:lnSpc>
                          <a:spcPct val="100000"/>
                        </a:lnSpc>
                        <a:buNone/>
                      </a:pPr>
                      <a:r>
                        <a:rPr lang="en-US" sz="1800" b="0" dirty="0">
                          <a:latin typeface="+mn-ea"/>
                          <a:cs typeface="+mn-ea"/>
                        </a:rPr>
                        <a:t>招标公告发出之日起5个工作日</a:t>
                      </a:r>
                      <a:endParaRPr lang="en-US" altLang="en-US" sz="1800" b="0" dirty="0">
                        <a:latin typeface="+mn-ea"/>
                        <a:cs typeface="+mn-ea"/>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lnSpc>
                          <a:spcPct val="100000"/>
                        </a:lnSpc>
                        <a:buNone/>
                      </a:pPr>
                      <a:r>
                        <a:rPr lang="en-US" sz="1800" b="0">
                          <a:latin typeface="+mn-ea"/>
                          <a:cs typeface="仿宋_GB2312" panose="02010609030101010101" charset="-122"/>
                        </a:rPr>
                        <a:t>招标公告发布之日起至投标文件递交截止时间</a:t>
                      </a:r>
                      <a:endParaRPr lang="en-US" altLang="en-US" sz="1800" b="0">
                        <a:latin typeface="+mn-ea"/>
                        <a:cs typeface="仿宋_GB2312" panose="02010609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48640">
                <a:tc>
                  <a:txBody>
                    <a:bodyPr/>
                    <a:lstStyle/>
                    <a:p>
                      <a:pPr indent="0" algn="ctr">
                        <a:buNone/>
                      </a:pPr>
                      <a:r>
                        <a:rPr lang="en-US" sz="1800" b="0">
                          <a:latin typeface="+mn-ea"/>
                          <a:cs typeface="仿宋_GB2312" panose="02010609030101010101" charset="-122"/>
                        </a:rPr>
                        <a:t>2</a:t>
                      </a:r>
                      <a:endParaRPr lang="en-US" altLang="en-US" sz="1800" b="0">
                        <a:latin typeface="+mn-ea"/>
                        <a:cs typeface="仿宋_GB2312" panose="02010609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l">
                        <a:lnSpc>
                          <a:spcPct val="100000"/>
                        </a:lnSpc>
                        <a:buNone/>
                      </a:pPr>
                      <a:r>
                        <a:rPr lang="en-US" sz="1800" b="0">
                          <a:latin typeface="+mn-ea"/>
                          <a:cs typeface="仿宋_GB2312" panose="02010609030101010101" charset="-122"/>
                        </a:rPr>
                        <a:t>投标保证金缴纳截止时间</a:t>
                      </a:r>
                      <a:endParaRPr lang="en-US" altLang="en-US" sz="1800" b="0">
                        <a:latin typeface="+mn-ea"/>
                        <a:cs typeface="仿宋_GB2312" panose="02010609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l">
                        <a:lnSpc>
                          <a:spcPct val="100000"/>
                        </a:lnSpc>
                        <a:buNone/>
                      </a:pPr>
                      <a:r>
                        <a:rPr lang="en-US" sz="1800" b="0" dirty="0">
                          <a:latin typeface="+mn-ea"/>
                          <a:cs typeface="+mn-ea"/>
                        </a:rPr>
                        <a:t>投标截止时间前3日</a:t>
                      </a:r>
                      <a:endParaRPr lang="en-US" altLang="en-US" sz="1800" b="0" dirty="0">
                        <a:latin typeface="+mn-ea"/>
                        <a:cs typeface="+mn-ea"/>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lnSpc>
                          <a:spcPct val="100000"/>
                        </a:lnSpc>
                        <a:buNone/>
                      </a:pPr>
                      <a:r>
                        <a:rPr lang="en-US" sz="1800" b="0" dirty="0" err="1">
                          <a:latin typeface="+mn-ea"/>
                          <a:cs typeface="仿宋_GB2312" panose="02010609030101010101" charset="-122"/>
                        </a:rPr>
                        <a:t>同投标文件递交截止时间</a:t>
                      </a:r>
                      <a:endParaRPr lang="en-US" altLang="en-US" sz="1800" b="0" dirty="0">
                        <a:latin typeface="+mn-ea"/>
                        <a:cs typeface="仿宋_GB2312" panose="02010609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281430">
                <a:tc>
                  <a:txBody>
                    <a:bodyPr/>
                    <a:lstStyle/>
                    <a:p>
                      <a:pPr indent="0" algn="ctr">
                        <a:buNone/>
                      </a:pPr>
                      <a:r>
                        <a:rPr lang="en-US" sz="1800" b="0">
                          <a:latin typeface="+mn-ea"/>
                          <a:cs typeface="仿宋_GB2312" panose="02010609030101010101" charset="-122"/>
                        </a:rPr>
                        <a:t>3</a:t>
                      </a:r>
                      <a:endParaRPr lang="en-US" altLang="en-US" sz="1800" b="0">
                        <a:latin typeface="+mn-ea"/>
                        <a:cs typeface="仿宋_GB2312" panose="02010609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l">
                        <a:lnSpc>
                          <a:spcPct val="100000"/>
                        </a:lnSpc>
                        <a:buNone/>
                      </a:pPr>
                      <a:r>
                        <a:rPr lang="en-US" sz="1800" b="0">
                          <a:latin typeface="+mn-ea"/>
                          <a:cs typeface="仿宋_GB2312" panose="02010609030101010101" charset="-122"/>
                        </a:rPr>
                        <a:t>投标保证金缴纳证明材料</a:t>
                      </a:r>
                      <a:endParaRPr lang="en-US" altLang="en-US" sz="1800" b="0">
                        <a:latin typeface="+mn-ea"/>
                        <a:cs typeface="仿宋_GB2312" panose="02010609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lvl="0" indent="0" algn="l">
                        <a:lnSpc>
                          <a:spcPct val="100000"/>
                        </a:lnSpc>
                        <a:buNone/>
                      </a:pPr>
                      <a:r>
                        <a:rPr lang="en-US" sz="1800" b="0">
                          <a:latin typeface="+mn-ea"/>
                          <a:cs typeface="仿宋_GB2312" panose="02010609030101010101" charset="-122"/>
                        </a:rPr>
                        <a:t>投标文件中无需提交缴纳证明材料</a:t>
                      </a:r>
                      <a:endParaRPr lang="en-US" altLang="en-US" sz="1800" b="0">
                        <a:latin typeface="+mn-ea"/>
                        <a:cs typeface="仿宋_GB2312" panose="02010609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l">
                        <a:lnSpc>
                          <a:spcPct val="100000"/>
                        </a:lnSpc>
                        <a:buNone/>
                      </a:pPr>
                      <a:r>
                        <a:rPr lang="en-US" sz="1800" b="0" dirty="0" err="1">
                          <a:latin typeface="+mn-ea"/>
                          <a:cs typeface="仿宋_GB2312" panose="02010609030101010101" charset="-122"/>
                        </a:rPr>
                        <a:t>投标文件中提供以下缴纳证明材料</a:t>
                      </a:r>
                      <a:r>
                        <a:rPr lang="en-US" sz="1800" b="0" dirty="0">
                          <a:latin typeface="+mn-ea"/>
                          <a:cs typeface="仿宋_GB2312" panose="02010609030101010101" charset="-122"/>
                        </a:rPr>
                        <a:t>：</a:t>
                      </a:r>
                    </a:p>
                    <a:p>
                      <a:pPr marL="285750" indent="-285750" algn="l">
                        <a:lnSpc>
                          <a:spcPct val="100000"/>
                        </a:lnSpc>
                        <a:buFont typeface="Arial" panose="020B0604020202020204" pitchFamily="34" charset="0"/>
                        <a:buChar char="•"/>
                      </a:pPr>
                      <a:r>
                        <a:rPr lang="en-US" sz="1800" b="0" dirty="0" err="1">
                          <a:latin typeface="+mn-ea"/>
                          <a:cs typeface="仿宋_GB2312" panose="02010609030101010101" charset="-122"/>
                        </a:rPr>
                        <a:t>年度（联保）保证金证明材料扫描（电子）件</a:t>
                      </a:r>
                      <a:r>
                        <a:rPr lang="en-US" sz="1800" b="0" dirty="0">
                          <a:latin typeface="+mn-ea"/>
                          <a:cs typeface="仿宋_GB2312" panose="02010609030101010101" charset="-122"/>
                        </a:rPr>
                        <a:t>；</a:t>
                      </a:r>
                    </a:p>
                    <a:p>
                      <a:pPr marL="285750" indent="-285750" algn="l">
                        <a:lnSpc>
                          <a:spcPct val="100000"/>
                        </a:lnSpc>
                        <a:buFont typeface="Arial" panose="020B0604020202020204" pitchFamily="34" charset="0"/>
                        <a:buChar char="•"/>
                      </a:pPr>
                      <a:r>
                        <a:rPr lang="en-US" sz="1800" b="0" dirty="0" err="1">
                          <a:latin typeface="+mn-ea"/>
                          <a:cs typeface="仿宋_GB2312" panose="02010609030101010101" charset="-122"/>
                        </a:rPr>
                        <a:t>银行转账凭证扫描（电子）件</a:t>
                      </a:r>
                      <a:r>
                        <a:rPr lang="en-US" sz="1800" b="0" dirty="0">
                          <a:latin typeface="+mn-ea"/>
                          <a:cs typeface="仿宋_GB2312" panose="02010609030101010101" charset="-122"/>
                        </a:rPr>
                        <a:t>；</a:t>
                      </a:r>
                    </a:p>
                    <a:p>
                      <a:pPr marL="285750" indent="-285750" algn="l">
                        <a:lnSpc>
                          <a:spcPct val="100000"/>
                        </a:lnSpc>
                        <a:buFont typeface="Arial" panose="020B0604020202020204" pitchFamily="34" charset="0"/>
                        <a:buChar char="•"/>
                      </a:pPr>
                      <a:r>
                        <a:rPr lang="en-US" sz="1800" b="0" dirty="0" err="1">
                          <a:latin typeface="+mn-ea"/>
                          <a:cs typeface="仿宋_GB2312" panose="02010609030101010101" charset="-122"/>
                        </a:rPr>
                        <a:t>保函扫描（电子）件</a:t>
                      </a:r>
                      <a:r>
                        <a:rPr lang="en-US" sz="1800" b="0" dirty="0">
                          <a:latin typeface="+mn-ea"/>
                          <a:cs typeface="仿宋_GB2312" panose="02010609030101010101" charset="-122"/>
                        </a:rPr>
                        <a:t>。</a:t>
                      </a:r>
                      <a:endParaRPr lang="en-US" altLang="en-US" sz="1800" b="0" dirty="0">
                        <a:latin typeface="+mn-ea"/>
                        <a:cs typeface="仿宋_GB2312" panose="02010609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202940">
                <a:tc>
                  <a:txBody>
                    <a:bodyPr/>
                    <a:lstStyle/>
                    <a:p>
                      <a:pPr indent="0" algn="ctr">
                        <a:buNone/>
                      </a:pPr>
                      <a:r>
                        <a:rPr lang="en-US" sz="1800" b="0">
                          <a:latin typeface="+mn-ea"/>
                          <a:cs typeface="仿宋_GB2312" panose="02010609030101010101" charset="-122"/>
                        </a:rPr>
                        <a:t>4</a:t>
                      </a:r>
                      <a:endParaRPr lang="en-US" altLang="en-US" sz="1800" b="0">
                        <a:latin typeface="+mn-ea"/>
                        <a:cs typeface="仿宋_GB2312" panose="02010609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l">
                        <a:lnSpc>
                          <a:spcPct val="100000"/>
                        </a:lnSpc>
                        <a:buNone/>
                      </a:pPr>
                      <a:r>
                        <a:rPr lang="en-US" sz="1800" b="0">
                          <a:latin typeface="+mn-ea"/>
                          <a:cs typeface="仿宋_GB2312" panose="02010609030101010101" charset="-122"/>
                        </a:rPr>
                        <a:t>评标办法</a:t>
                      </a:r>
                      <a:endParaRPr lang="en-US" altLang="en-US" sz="1800" b="0">
                        <a:latin typeface="+mn-ea"/>
                        <a:cs typeface="仿宋_GB2312" panose="02010609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lnSpc>
                          <a:spcPct val="100000"/>
                        </a:lnSpc>
                        <a:buFont typeface="Arial" panose="020B0604020202020204" pitchFamily="34" charset="0"/>
                        <a:buNone/>
                      </a:pPr>
                      <a:endParaRPr lang="en-US" sz="1800" b="0" dirty="0">
                        <a:latin typeface="+mn-ea"/>
                        <a:cs typeface="仿宋_GB2312" panose="02010609030101010101" charset="-122"/>
                      </a:endParaRPr>
                    </a:p>
                    <a:p>
                      <a:pPr marL="285750" indent="-285750" algn="l">
                        <a:lnSpc>
                          <a:spcPct val="100000"/>
                        </a:lnSpc>
                        <a:buFont typeface="Arial" panose="020B0604020202020204" pitchFamily="34" charset="0"/>
                        <a:buChar char="•"/>
                      </a:pPr>
                      <a:endParaRPr lang="en-US" sz="1800" b="0" dirty="0">
                        <a:latin typeface="+mn-ea"/>
                        <a:cs typeface="仿宋_GB2312" panose="02010609030101010101" charset="-122"/>
                      </a:endParaRPr>
                    </a:p>
                    <a:p>
                      <a:pPr marL="285750" indent="-285750" algn="l">
                        <a:lnSpc>
                          <a:spcPct val="100000"/>
                        </a:lnSpc>
                        <a:buFont typeface="Arial" panose="020B0604020202020204" pitchFamily="34" charset="0"/>
                        <a:buChar char="•"/>
                      </a:pPr>
                      <a:endParaRPr lang="en-US" sz="1800" b="0" dirty="0">
                        <a:latin typeface="+mn-ea"/>
                        <a:cs typeface="仿宋_GB2312" panose="02010609030101010101" charset="-122"/>
                      </a:endParaRPr>
                    </a:p>
                    <a:p>
                      <a:pPr marL="285750" indent="-285750" algn="l">
                        <a:lnSpc>
                          <a:spcPct val="100000"/>
                        </a:lnSpc>
                        <a:buFont typeface="Arial" panose="020B0604020202020204" pitchFamily="34" charset="0"/>
                        <a:buChar char="•"/>
                      </a:pPr>
                      <a:r>
                        <a:rPr lang="en-US" sz="1800" b="0" dirty="0" err="1">
                          <a:latin typeface="+mn-ea"/>
                          <a:cs typeface="仿宋_GB2312" panose="02010609030101010101" charset="-122"/>
                        </a:rPr>
                        <a:t>综合评估法（设技术标</a:t>
                      </a:r>
                      <a:r>
                        <a:rPr lang="en-US" sz="1800" b="0" dirty="0">
                          <a:latin typeface="+mn-ea"/>
                          <a:cs typeface="仿宋_GB2312" panose="02010609030101010101" charset="-122"/>
                        </a:rPr>
                        <a:t>）</a:t>
                      </a:r>
                    </a:p>
                    <a:p>
                      <a:pPr marL="285750" indent="-285750" algn="l">
                        <a:lnSpc>
                          <a:spcPct val="100000"/>
                        </a:lnSpc>
                        <a:buFont typeface="Arial" panose="020B0604020202020204" pitchFamily="34" charset="0"/>
                        <a:buChar char="•"/>
                      </a:pPr>
                      <a:endParaRPr lang="en-US" sz="1800" b="0" dirty="0">
                        <a:latin typeface="+mn-ea"/>
                        <a:cs typeface="仿宋_GB2312" panose="02010609030101010101" charset="-122"/>
                      </a:endParaRPr>
                    </a:p>
                    <a:p>
                      <a:pPr marL="285750" indent="-285750" algn="l">
                        <a:lnSpc>
                          <a:spcPct val="100000"/>
                        </a:lnSpc>
                        <a:buFont typeface="Arial" panose="020B0604020202020204" pitchFamily="34" charset="0"/>
                        <a:buChar char="•"/>
                      </a:pPr>
                      <a:endParaRPr lang="en-US" sz="1800" b="0" dirty="0">
                        <a:latin typeface="+mn-ea"/>
                        <a:cs typeface="仿宋_GB2312" panose="02010609030101010101" charset="-122"/>
                      </a:endParaRPr>
                    </a:p>
                    <a:p>
                      <a:pPr marL="285750" indent="-285750" algn="l">
                        <a:lnSpc>
                          <a:spcPct val="100000"/>
                        </a:lnSpc>
                        <a:buFont typeface="Arial" panose="020B0604020202020204" pitchFamily="34" charset="0"/>
                        <a:buChar char="•"/>
                      </a:pPr>
                      <a:endParaRPr lang="en-US" sz="1800" b="0" dirty="0">
                        <a:latin typeface="+mn-ea"/>
                        <a:cs typeface="仿宋_GB2312" panose="02010609030101010101" charset="-122"/>
                      </a:endParaRPr>
                    </a:p>
                    <a:p>
                      <a:pPr marL="285750" indent="-285750" algn="l">
                        <a:lnSpc>
                          <a:spcPct val="100000"/>
                        </a:lnSpc>
                        <a:buFont typeface="Arial" panose="020B0604020202020204" pitchFamily="34" charset="0"/>
                        <a:buChar char="•"/>
                      </a:pPr>
                      <a:r>
                        <a:rPr lang="en-US" sz="1800" b="0" dirty="0" err="1">
                          <a:latin typeface="+mn-ea"/>
                          <a:cs typeface="仿宋_GB2312" panose="02010609030101010101" charset="-122"/>
                        </a:rPr>
                        <a:t>综合评估法（不设技术标</a:t>
                      </a:r>
                      <a:r>
                        <a:rPr lang="en-US" sz="1800" b="0" dirty="0">
                          <a:latin typeface="+mn-ea"/>
                          <a:cs typeface="仿宋_GB2312" panose="02010609030101010101" charset="-122"/>
                        </a:rPr>
                        <a:t>）</a:t>
                      </a:r>
                    </a:p>
                    <a:p>
                      <a:pPr marL="285750" indent="-285750" algn="l">
                        <a:lnSpc>
                          <a:spcPct val="100000"/>
                        </a:lnSpc>
                        <a:buFont typeface="Arial" panose="020B0604020202020204" pitchFamily="34" charset="0"/>
                        <a:buChar char="•"/>
                      </a:pPr>
                      <a:endParaRPr lang="en-US" altLang="en-US" sz="1800" b="0" dirty="0">
                        <a:latin typeface="+mn-ea"/>
                        <a:cs typeface="仿宋_GB2312" panose="02010609030101010101" charset="-122"/>
                      </a:endParaRPr>
                    </a:p>
                    <a:p>
                      <a:pPr marL="285750" indent="-285750" algn="l">
                        <a:lnSpc>
                          <a:spcPct val="100000"/>
                        </a:lnSpc>
                        <a:buFont typeface="Arial" panose="020B0604020202020204" pitchFamily="34" charset="0"/>
                        <a:buChar char="•"/>
                      </a:pPr>
                      <a:endParaRPr lang="en-US" altLang="en-US" sz="1800" b="0" dirty="0">
                        <a:latin typeface="+mn-ea"/>
                        <a:cs typeface="仿宋_GB2312" panose="02010609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285750" indent="-285750" algn="l">
                        <a:lnSpc>
                          <a:spcPct val="100000"/>
                        </a:lnSpc>
                        <a:buFont typeface="Arial" panose="020B0604020202020204" pitchFamily="34" charset="0"/>
                        <a:buChar char="•"/>
                      </a:pPr>
                      <a:r>
                        <a:rPr lang="en-US" sz="1800" b="0" dirty="0" err="1">
                          <a:latin typeface="+mn-ea"/>
                          <a:cs typeface="仿宋_GB2312" panose="02010609030101010101" charset="-122"/>
                        </a:rPr>
                        <a:t>经评审的最低投标价法：适用于具有通用技术标准或者招标人对其技术、性能没有特殊要求的一般房屋建筑和市政基础设施工程施工招标</a:t>
                      </a:r>
                      <a:endParaRPr lang="en-US" sz="1800" b="0" dirty="0">
                        <a:latin typeface="+mn-ea"/>
                        <a:cs typeface="仿宋_GB2312" panose="02010609030101010101" charset="-122"/>
                      </a:endParaRPr>
                    </a:p>
                    <a:p>
                      <a:pPr marL="285750" indent="-285750" algn="l">
                        <a:lnSpc>
                          <a:spcPct val="100000"/>
                        </a:lnSpc>
                        <a:buFont typeface="Arial" panose="020B0604020202020204" pitchFamily="34" charset="0"/>
                        <a:buChar char="•"/>
                      </a:pPr>
                      <a:endParaRPr lang="en-US" sz="1800" b="0" dirty="0">
                        <a:latin typeface="+mn-ea"/>
                        <a:cs typeface="仿宋_GB2312" panose="02010609030101010101" charset="-122"/>
                      </a:endParaRPr>
                    </a:p>
                    <a:p>
                      <a:pPr marL="285750" indent="-285750" algn="l">
                        <a:lnSpc>
                          <a:spcPct val="100000"/>
                        </a:lnSpc>
                        <a:buFont typeface="Arial" panose="020B0604020202020204" pitchFamily="34" charset="0"/>
                        <a:buChar char="•"/>
                      </a:pPr>
                      <a:r>
                        <a:rPr lang="en-US" sz="1800" b="0" dirty="0" err="1">
                          <a:latin typeface="+mn-ea"/>
                          <a:cs typeface="仿宋_GB2312" panose="02010609030101010101" charset="-122"/>
                        </a:rPr>
                        <a:t>技术标通过制的综合评估法：适用于一般房屋建筑和市政基础设施工程施工招标（包括适用于经评审的最低投标价法的工程</a:t>
                      </a:r>
                      <a:r>
                        <a:rPr lang="en-US" sz="1800" b="0" dirty="0">
                          <a:latin typeface="+mn-ea"/>
                          <a:cs typeface="仿宋_GB2312" panose="02010609030101010101" charset="-122"/>
                        </a:rPr>
                        <a:t>）</a:t>
                      </a:r>
                    </a:p>
                    <a:p>
                      <a:pPr marL="285750" indent="-285750" algn="l">
                        <a:lnSpc>
                          <a:spcPct val="100000"/>
                        </a:lnSpc>
                        <a:buFont typeface="Arial" panose="020B0604020202020204" pitchFamily="34" charset="0"/>
                        <a:buChar char="•"/>
                      </a:pPr>
                      <a:endParaRPr lang="en-US" sz="1800" b="0" dirty="0">
                        <a:latin typeface="+mn-ea"/>
                        <a:cs typeface="仿宋_GB2312" panose="02010609030101010101" charset="-122"/>
                      </a:endParaRPr>
                    </a:p>
                    <a:p>
                      <a:pPr marL="285750" indent="-285750" algn="l">
                        <a:lnSpc>
                          <a:spcPct val="100000"/>
                        </a:lnSpc>
                        <a:buFont typeface="Arial" panose="020B0604020202020204" pitchFamily="34" charset="0"/>
                        <a:buChar char="•"/>
                      </a:pPr>
                      <a:r>
                        <a:rPr lang="en-US" sz="1800" b="0" dirty="0" err="1">
                          <a:latin typeface="+mn-ea"/>
                          <a:cs typeface="仿宋_GB2312" panose="02010609030101010101" charset="-122"/>
                        </a:rPr>
                        <a:t>技术标打分制的综合评估法：适用于采用新工艺、技术特别复杂或具有特殊专业技术要求的房屋建筑和市政基础设施工程施工招标</a:t>
                      </a:r>
                      <a:r>
                        <a:rPr lang="en-US" sz="1800" b="0" dirty="0">
                          <a:latin typeface="+mn-ea"/>
                          <a:cs typeface="仿宋_GB2312" panose="02010609030101010101" charset="-122"/>
                        </a:rPr>
                        <a:t>。</a:t>
                      </a:r>
                      <a:endParaRPr lang="en-US" altLang="en-US" sz="1800" b="0" dirty="0">
                        <a:latin typeface="+mn-ea"/>
                        <a:cs typeface="仿宋_GB2312" panose="02010609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p:nvPr/>
        </p:nvGraphicFramePr>
        <p:xfrm>
          <a:off x="650240" y="536575"/>
          <a:ext cx="11148695" cy="5250815"/>
        </p:xfrm>
        <a:graphic>
          <a:graphicData uri="http://schemas.openxmlformats.org/drawingml/2006/table">
            <a:tbl>
              <a:tblPr firstRow="1" bandRow="1">
                <a:tableStyleId>{5940675A-B579-460E-94D1-54222C63F5DA}</a:tableStyleId>
              </a:tblPr>
              <a:tblGrid>
                <a:gridCol w="692150"/>
                <a:gridCol w="1476375"/>
                <a:gridCol w="3731895"/>
                <a:gridCol w="5248275"/>
              </a:tblGrid>
              <a:tr h="313055">
                <a:tc>
                  <a:txBody>
                    <a:bodyPr/>
                    <a:lstStyle/>
                    <a:p>
                      <a:pPr indent="0" algn="ctr" fontAlgn="ctr">
                        <a:buNone/>
                      </a:pPr>
                      <a:r>
                        <a:rPr lang="en-US" sz="1800" b="1" dirty="0" err="1">
                          <a:latin typeface="+mj-ea"/>
                          <a:ea typeface="+mj-ea"/>
                          <a:cs typeface="Calibri" panose="020F0502020204030204" charset="0"/>
                        </a:rPr>
                        <a:t>序号</a:t>
                      </a:r>
                      <a:endParaRPr lang="en-US" altLang="en-US" sz="1800" b="1" dirty="0" err="1">
                        <a:latin typeface="+mj-ea"/>
                        <a:ea typeface="+mj-ea"/>
                        <a:cs typeface="Calibri" panose="020F05020202040302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fontAlgn="ctr">
                        <a:buNone/>
                      </a:pPr>
                      <a:r>
                        <a:rPr lang="en-US" sz="1800" b="1" dirty="0" err="1">
                          <a:latin typeface="+mj-ea"/>
                          <a:ea typeface="+mj-ea"/>
                          <a:cs typeface="Calibri" panose="020F0502020204030204" charset="0"/>
                          <a:sym typeface="+mn-ea"/>
                        </a:rPr>
                        <a:t>事项</a:t>
                      </a:r>
                      <a:endParaRPr lang="en-US" altLang="en-US" sz="1800" b="1">
                        <a:latin typeface="+mj-ea"/>
                        <a:ea typeface="+mj-ea"/>
                        <a:cs typeface="Calibri" panose="020F05020202040302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fontAlgn="ctr">
                        <a:buNone/>
                      </a:pPr>
                      <a:r>
                        <a:rPr lang="en-US" sz="1800" b="1" dirty="0" err="1">
                          <a:latin typeface="+mj-ea"/>
                          <a:ea typeface="+mj-ea"/>
                          <a:cs typeface="宋体" panose="02010600030101010101" pitchFamily="2" charset="-122"/>
                        </a:rPr>
                        <a:t>实施前</a:t>
                      </a:r>
                      <a:endParaRPr lang="en-US" altLang="en-US" sz="1800" b="1" dirty="0" err="1">
                        <a:latin typeface="+mj-ea"/>
                        <a:ea typeface="+mj-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fontAlgn="ctr">
                        <a:buNone/>
                      </a:pPr>
                      <a:r>
                        <a:rPr lang="en-US" sz="1800" b="1" dirty="0" err="1">
                          <a:latin typeface="+mj-ea"/>
                          <a:ea typeface="+mj-ea"/>
                          <a:cs typeface="宋体" panose="02010600030101010101" pitchFamily="2" charset="-122"/>
                        </a:rPr>
                        <a:t>实施</a:t>
                      </a:r>
                      <a:r>
                        <a:rPr lang="en-US" sz="1800" b="1" dirty="0" err="1">
                          <a:latin typeface="+mj-ea"/>
                          <a:ea typeface="+mj-ea"/>
                          <a:cs typeface="Calibri" panose="020F0502020204030204" charset="0"/>
                        </a:rPr>
                        <a:t>后</a:t>
                      </a:r>
                      <a:endParaRPr lang="en-US" altLang="en-US" sz="1800" b="1" dirty="0">
                        <a:latin typeface="+mj-ea"/>
                        <a:ea typeface="+mj-ea"/>
                        <a:cs typeface="Calibri" panose="020F05020202040302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704465">
                <a:tc>
                  <a:txBody>
                    <a:bodyPr/>
                    <a:lstStyle/>
                    <a:p>
                      <a:pPr indent="0" algn="ctr">
                        <a:buNone/>
                      </a:pPr>
                      <a:r>
                        <a:rPr lang="en-US" sz="1800" b="0">
                          <a:latin typeface="+mn-ea"/>
                          <a:cs typeface="仿宋_GB2312" panose="02010609030101010101" charset="-122"/>
                        </a:rPr>
                        <a:t>5</a:t>
                      </a:r>
                      <a:endParaRPr lang="en-US" altLang="en-US" sz="1800" b="0">
                        <a:latin typeface="+mn-ea"/>
                        <a:cs typeface="仿宋_GB2312" panose="02010609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l">
                        <a:buNone/>
                      </a:pPr>
                      <a:r>
                        <a:rPr lang="en-US" sz="1800" b="0">
                          <a:latin typeface="+mn-ea"/>
                          <a:cs typeface="仿宋_GB2312" panose="02010609030101010101" charset="-122"/>
                        </a:rPr>
                        <a:t>评标入围方式</a:t>
                      </a:r>
                      <a:endParaRPr lang="en-US" altLang="en-US" sz="1800" b="0">
                        <a:latin typeface="+mn-ea"/>
                        <a:cs typeface="仿宋_GB2312" panose="02010609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dirty="0">
                          <a:latin typeface="+mn-ea"/>
                          <a:cs typeface="+mn-ea"/>
                        </a:rPr>
                        <a:t>通过摇号方式，随机确定10家</a:t>
                      </a:r>
                      <a:endParaRPr lang="en-US" altLang="en-US" sz="1800" b="0" dirty="0">
                        <a:latin typeface="+mn-ea"/>
                        <a:cs typeface="+mn-ea"/>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endParaRPr lang="en-US" sz="1800" b="0" dirty="0" err="1">
                        <a:latin typeface="+mn-ea"/>
                        <a:cs typeface="+mn-ea"/>
                      </a:endParaRPr>
                    </a:p>
                    <a:p>
                      <a:pPr indent="0">
                        <a:buNone/>
                      </a:pPr>
                      <a:r>
                        <a:rPr lang="en-US" sz="1800" b="0" dirty="0" err="1">
                          <a:latin typeface="+mn-ea"/>
                          <a:cs typeface="+mn-ea"/>
                        </a:rPr>
                        <a:t>取消了摇号入围环节，根据招标文件中的评标办法，确定评审区间</a:t>
                      </a:r>
                      <a:r>
                        <a:rPr lang="en-US" sz="1800" b="0" dirty="0">
                          <a:latin typeface="+mn-ea"/>
                          <a:cs typeface="+mn-ea"/>
                        </a:rPr>
                        <a:t>：</a:t>
                      </a:r>
                    </a:p>
                    <a:p>
                      <a:pPr indent="0">
                        <a:buNone/>
                      </a:pPr>
                      <a:endParaRPr lang="en-US" sz="1800" b="0" dirty="0">
                        <a:latin typeface="+mn-ea"/>
                        <a:cs typeface="+mn-ea"/>
                      </a:endParaRPr>
                    </a:p>
                    <a:p>
                      <a:pPr marL="285750" indent="-285750">
                        <a:buFont typeface="Arial" panose="020B0604020202020204" pitchFamily="34" charset="0"/>
                        <a:buChar char="•"/>
                      </a:pPr>
                      <a:r>
                        <a:rPr lang="en-US" sz="1800" b="0" dirty="0">
                          <a:latin typeface="+mn-ea"/>
                          <a:cs typeface="+mn-ea"/>
                        </a:rPr>
                        <a:t>经评审的最低投标价法：按招标文件规定确定投标报价≥投标报价评审区间最低价的投标进入评审区间；在进入评审区间的投标中按报价从低到高的次序确定5家投标进行资格审查。</a:t>
                      </a:r>
                    </a:p>
                    <a:p>
                      <a:pPr marL="285750" indent="-285750">
                        <a:buFont typeface="Arial" panose="020B0604020202020204" pitchFamily="34" charset="0"/>
                        <a:buChar char="•"/>
                      </a:pPr>
                      <a:endParaRPr lang="en-US" sz="1800" b="0" dirty="0">
                        <a:latin typeface="+mn-ea"/>
                        <a:cs typeface="+mn-ea"/>
                      </a:endParaRPr>
                    </a:p>
                    <a:p>
                      <a:pPr marL="285750" indent="-285750">
                        <a:buFont typeface="Arial" panose="020B0604020202020204" pitchFamily="34" charset="0"/>
                        <a:buChar char="•"/>
                      </a:pPr>
                      <a:r>
                        <a:rPr lang="en-US" sz="1800" b="0" dirty="0">
                          <a:latin typeface="+mn-ea"/>
                          <a:cs typeface="+mn-ea"/>
                        </a:rPr>
                        <a:t>技术标通过制的综合评估法：按招标文件规定确定15家投标人进入评审区间。</a:t>
                      </a:r>
                    </a:p>
                    <a:p>
                      <a:pPr marL="285750" indent="-285750">
                        <a:buFont typeface="Arial" panose="020B0604020202020204" pitchFamily="34" charset="0"/>
                        <a:buChar char="•"/>
                      </a:pPr>
                      <a:endParaRPr lang="en-US" sz="1800" b="0" dirty="0">
                        <a:latin typeface="+mn-ea"/>
                        <a:cs typeface="+mn-ea"/>
                      </a:endParaRPr>
                    </a:p>
                    <a:p>
                      <a:pPr marL="285750" indent="-285750">
                        <a:buFont typeface="Arial" panose="020B0604020202020204" pitchFamily="34" charset="0"/>
                        <a:buChar char="•"/>
                      </a:pPr>
                      <a:r>
                        <a:rPr lang="en-US" sz="1800" b="0" dirty="0" err="1">
                          <a:latin typeface="+mn-ea"/>
                          <a:cs typeface="+mn-ea"/>
                        </a:rPr>
                        <a:t>技术标打分制的综合评估法：全部入围评审</a:t>
                      </a:r>
                      <a:r>
                        <a:rPr lang="en-US" sz="1800" b="0" dirty="0">
                          <a:latin typeface="+mn-ea"/>
                          <a:cs typeface="+mn-ea"/>
                        </a:rPr>
                        <a:t>。</a:t>
                      </a:r>
                    </a:p>
                    <a:p>
                      <a:pPr marL="285750" indent="-285750">
                        <a:buFont typeface="Arial" panose="020B0604020202020204" pitchFamily="34" charset="0"/>
                        <a:buChar char="•"/>
                      </a:pPr>
                      <a:endParaRPr lang="en-US" altLang="en-US" sz="1800" b="0" dirty="0">
                        <a:latin typeface="+mn-ea"/>
                        <a:cs typeface="+mn-ea"/>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21360">
                <a:tc>
                  <a:txBody>
                    <a:bodyPr/>
                    <a:lstStyle/>
                    <a:p>
                      <a:pPr indent="0" algn="ctr">
                        <a:buNone/>
                      </a:pPr>
                      <a:r>
                        <a:rPr lang="en-US" sz="1800" b="0">
                          <a:latin typeface="+mn-ea"/>
                          <a:cs typeface="仿宋_GB2312" panose="02010609030101010101" charset="-122"/>
                        </a:rPr>
                        <a:t>6</a:t>
                      </a:r>
                      <a:endParaRPr lang="en-US" altLang="en-US" sz="1800" b="0">
                        <a:latin typeface="+mn-ea"/>
                        <a:cs typeface="仿宋_GB2312" panose="02010609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l">
                        <a:buNone/>
                      </a:pPr>
                      <a:r>
                        <a:rPr lang="en-US" sz="1800" b="0">
                          <a:latin typeface="+mn-ea"/>
                          <a:cs typeface="仿宋_GB2312" panose="02010609030101010101" charset="-122"/>
                        </a:rPr>
                        <a:t>投标文件解密、导入、唱标的范围</a:t>
                      </a:r>
                      <a:endParaRPr lang="en-US" altLang="en-US" sz="1800" b="0">
                        <a:latin typeface="+mn-ea"/>
                        <a:cs typeface="仿宋_GB2312" panose="02010609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mn-ea"/>
                          <a:cs typeface="仿宋_GB2312" panose="02010609030101010101" charset="-122"/>
                        </a:rPr>
                        <a:t>先进行评标入围，仅对入围的投标文件进行解密、导入、唱标</a:t>
                      </a:r>
                      <a:endParaRPr lang="en-US" altLang="en-US" sz="1800" b="0">
                        <a:latin typeface="+mn-ea"/>
                        <a:cs typeface="仿宋_GB2312" panose="02010609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endParaRPr lang="en-US" sz="1800" b="0">
                        <a:latin typeface="+mn-ea"/>
                        <a:cs typeface="仿宋_GB2312" panose="02010609030101010101" charset="-122"/>
                      </a:endParaRPr>
                    </a:p>
                    <a:p>
                      <a:pPr indent="0">
                        <a:buNone/>
                      </a:pPr>
                      <a:r>
                        <a:rPr lang="en-US" sz="1800" b="0">
                          <a:latin typeface="+mn-ea"/>
                          <a:cs typeface="仿宋_GB2312" panose="02010609030101010101" charset="-122"/>
                        </a:rPr>
                        <a:t>对所有提交的投标文件都进行解密、导入、唱标，再根据投标报价和保证金缴纳情况确定评审区间。</a:t>
                      </a:r>
                    </a:p>
                    <a:p>
                      <a:pPr indent="0">
                        <a:buNone/>
                      </a:pPr>
                      <a:endParaRPr lang="en-US" altLang="en-US" sz="1800" b="0">
                        <a:latin typeface="+mn-ea"/>
                        <a:cs typeface="仿宋_GB2312" panose="02010609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p:nvPr/>
        </p:nvGraphicFramePr>
        <p:xfrm>
          <a:off x="650240" y="536575"/>
          <a:ext cx="11148695" cy="5520055"/>
        </p:xfrm>
        <a:graphic>
          <a:graphicData uri="http://schemas.openxmlformats.org/drawingml/2006/table">
            <a:tbl>
              <a:tblPr firstRow="1" bandRow="1">
                <a:tableStyleId>{5940675A-B579-460E-94D1-54222C63F5DA}</a:tableStyleId>
              </a:tblPr>
              <a:tblGrid>
                <a:gridCol w="700405"/>
                <a:gridCol w="1477645"/>
                <a:gridCol w="3721735"/>
                <a:gridCol w="5248910"/>
              </a:tblGrid>
              <a:tr h="307975">
                <a:tc>
                  <a:txBody>
                    <a:bodyPr/>
                    <a:lstStyle/>
                    <a:p>
                      <a:pPr indent="0" algn="ctr">
                        <a:buNone/>
                      </a:pPr>
                      <a:r>
                        <a:rPr lang="en-US" sz="1800" b="1" dirty="0" err="1">
                          <a:latin typeface="+mj-ea"/>
                          <a:ea typeface="+mj-ea"/>
                          <a:cs typeface="Calibri" panose="020F0502020204030204" charset="0"/>
                        </a:rPr>
                        <a:t>序号</a:t>
                      </a:r>
                      <a:endParaRPr lang="en-US" altLang="en-US" sz="1800" b="1" dirty="0" err="1">
                        <a:latin typeface="+mj-ea"/>
                        <a:ea typeface="+mj-ea"/>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1">
                          <a:latin typeface="+mj-ea"/>
                          <a:ea typeface="+mj-ea"/>
                          <a:cs typeface="Calibri" panose="020F0502020204030204" charset="0"/>
                        </a:rPr>
                        <a:t>事项</a:t>
                      </a:r>
                      <a:endParaRPr lang="en-US" altLang="en-US" sz="1800" b="1">
                        <a:latin typeface="+mj-ea"/>
                        <a:ea typeface="+mj-ea"/>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1">
                          <a:latin typeface="+mj-ea"/>
                          <a:ea typeface="+mj-ea"/>
                          <a:cs typeface="宋体" panose="02010600030101010101" pitchFamily="2" charset="-122"/>
                        </a:rPr>
                        <a:t>实施前</a:t>
                      </a:r>
                      <a:endParaRPr lang="en-US" altLang="en-US" sz="1800" b="1">
                        <a:latin typeface="+mj-ea"/>
                        <a:ea typeface="+mj-ea"/>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1">
                          <a:latin typeface="+mj-ea"/>
                          <a:ea typeface="+mj-ea"/>
                          <a:cs typeface="宋体" panose="02010600030101010101" pitchFamily="2" charset="-122"/>
                        </a:rPr>
                        <a:t>实施</a:t>
                      </a:r>
                      <a:r>
                        <a:rPr lang="en-US" sz="1800" b="1">
                          <a:latin typeface="+mj-ea"/>
                          <a:ea typeface="+mj-ea"/>
                          <a:cs typeface="Calibri" panose="020F0502020204030204" charset="0"/>
                        </a:rPr>
                        <a:t>后</a:t>
                      </a:r>
                      <a:endParaRPr lang="en-US" altLang="en-US" sz="1800" b="1">
                        <a:latin typeface="+mj-ea"/>
                        <a:ea typeface="+mj-ea"/>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229995">
                <a:tc>
                  <a:txBody>
                    <a:bodyPr/>
                    <a:lstStyle/>
                    <a:p>
                      <a:pPr indent="0" algn="ctr">
                        <a:buNone/>
                      </a:pPr>
                      <a:r>
                        <a:rPr lang="en-US" sz="1800" b="0">
                          <a:latin typeface="+mn-ea"/>
                          <a:cs typeface="仿宋_GB2312" panose="02010609030101010101" charset="-122"/>
                        </a:rPr>
                        <a:t>7</a:t>
                      </a:r>
                      <a:endParaRPr lang="en-US" altLang="en-US" sz="1800" b="0">
                        <a:latin typeface="+mn-ea"/>
                        <a:cs typeface="仿宋_GB2312" panose="02010609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l">
                        <a:buNone/>
                      </a:pPr>
                      <a:r>
                        <a:rPr lang="en-US" sz="1800" b="0" dirty="0" err="1">
                          <a:latin typeface="+mn-ea"/>
                          <a:cs typeface="仿宋_GB2312" panose="02010609030101010101" charset="-122"/>
                        </a:rPr>
                        <a:t>开评标时，代理机构系统操作</a:t>
                      </a:r>
                      <a:endParaRPr lang="en-US" altLang="en-US" sz="1800" b="0" dirty="0">
                        <a:latin typeface="+mn-ea"/>
                        <a:cs typeface="仿宋_GB2312" panose="02010609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285750" indent="-285750">
                        <a:buFont typeface="Arial" panose="020B0604020202020204" pitchFamily="34" charset="0"/>
                        <a:buChar char="•"/>
                      </a:pPr>
                      <a:endParaRPr lang="en-US" sz="1800" b="0" dirty="0">
                        <a:latin typeface="+mn-ea"/>
                        <a:cs typeface="仿宋_GB2312" panose="02010609030101010101" charset="-122"/>
                      </a:endParaRPr>
                    </a:p>
                    <a:p>
                      <a:pPr marL="285750" indent="-285750">
                        <a:buFont typeface="Arial" panose="020B0604020202020204" pitchFamily="34" charset="0"/>
                        <a:buChar char="•"/>
                      </a:pPr>
                      <a:r>
                        <a:rPr lang="en-US" sz="1800" b="0" dirty="0">
                          <a:latin typeface="+mn-ea"/>
                          <a:cs typeface="仿宋_GB2312" panose="02010609030101010101" charset="-122"/>
                        </a:rPr>
                        <a:t>不见面开标大厅：公布投标人，确认入围单位，投标文件解密及导入，唱标，</a:t>
                      </a:r>
                      <a:r>
                        <a:rPr lang="en-US" sz="1800" b="0" u="none" dirty="0">
                          <a:solidFill>
                            <a:srgbClr val="002060"/>
                          </a:solidFill>
                          <a:latin typeface="+mn-ea"/>
                          <a:cs typeface="仿宋_GB2312" panose="02010609030101010101" charset="-122"/>
                        </a:rPr>
                        <a:t>公布初步评审结果</a:t>
                      </a:r>
                      <a:r>
                        <a:rPr lang="en-US" sz="1800" b="0" u="none" dirty="0">
                          <a:latin typeface="+mn-ea"/>
                          <a:cs typeface="仿宋_GB2312" panose="02010609030101010101" charset="-122"/>
                        </a:rPr>
                        <a:t>，公布技术标得分，基准值确认，公布商务标得分，公布总分及候选人等</a:t>
                      </a:r>
                      <a:r>
                        <a:rPr lang="en-US" sz="1800" b="0" dirty="0">
                          <a:latin typeface="+mn-ea"/>
                          <a:cs typeface="仿宋_GB2312" panose="02010609030101010101" charset="-122"/>
                        </a:rPr>
                        <a:t>。</a:t>
                      </a:r>
                    </a:p>
                    <a:p>
                      <a:pPr marL="285750" indent="-285750">
                        <a:buFont typeface="Arial" panose="020B0604020202020204" pitchFamily="34" charset="0"/>
                        <a:buChar char="•"/>
                      </a:pPr>
                      <a:endParaRPr lang="en-US" sz="1800" b="0" dirty="0">
                        <a:latin typeface="+mn-ea"/>
                        <a:cs typeface="仿宋_GB2312" panose="02010609030101010101" charset="-122"/>
                      </a:endParaRPr>
                    </a:p>
                    <a:p>
                      <a:pPr marL="285750" indent="-285750">
                        <a:buFont typeface="Arial" panose="020B0604020202020204" pitchFamily="34" charset="0"/>
                        <a:buChar char="•"/>
                      </a:pPr>
                      <a:r>
                        <a:rPr lang="en-US" sz="1800" b="0" dirty="0" err="1">
                          <a:latin typeface="+mn-ea"/>
                          <a:cs typeface="仿宋_GB2312" panose="02010609030101010101" charset="-122"/>
                        </a:rPr>
                        <a:t>网上开评标系统：招标文件导入</a:t>
                      </a:r>
                      <a:r>
                        <a:rPr lang="en-US" sz="1800" b="0" dirty="0">
                          <a:latin typeface="+mn-ea"/>
                          <a:cs typeface="仿宋_GB2312" panose="02010609030101010101" charset="-122"/>
                        </a:rPr>
                        <a:t>。</a:t>
                      </a:r>
                    </a:p>
                    <a:p>
                      <a:pPr marL="285750" indent="-285750">
                        <a:buFont typeface="Arial" panose="020B0604020202020204" pitchFamily="34" charset="0"/>
                        <a:buChar char="•"/>
                      </a:pPr>
                      <a:endParaRPr lang="en-US" altLang="en-US" sz="1800" b="0" dirty="0">
                        <a:latin typeface="+mn-ea"/>
                        <a:cs typeface="仿宋_GB2312" panose="02010609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285750" indent="-285750">
                        <a:buFont typeface="Arial" panose="020B0604020202020204" pitchFamily="34" charset="0"/>
                        <a:buChar char="•"/>
                      </a:pPr>
                      <a:r>
                        <a:rPr lang="en-US" sz="1800" b="0" dirty="0" err="1">
                          <a:latin typeface="+mn-ea"/>
                          <a:cs typeface="仿宋_GB2312" panose="02010609030101010101" charset="-122"/>
                        </a:rPr>
                        <a:t>不见面开标大厅：公布投标人，投标文件解密及导入，公布清单、参数录入（如有</a:t>
                      </a:r>
                      <a:r>
                        <a:rPr lang="en-US" sz="1800" b="0" dirty="0">
                          <a:latin typeface="+mn-ea"/>
                          <a:cs typeface="仿宋_GB2312" panose="02010609030101010101" charset="-122"/>
                        </a:rPr>
                        <a:t>），</a:t>
                      </a:r>
                      <a:r>
                        <a:rPr lang="en-US" sz="1800" b="0" dirty="0" err="1">
                          <a:latin typeface="+mn-ea"/>
                          <a:cs typeface="仿宋_GB2312" panose="02010609030101010101" charset="-122"/>
                        </a:rPr>
                        <a:t>公布投标分析结果（如有</a:t>
                      </a:r>
                      <a:r>
                        <a:rPr lang="en-US" sz="1800" b="0" dirty="0">
                          <a:latin typeface="+mn-ea"/>
                          <a:cs typeface="仿宋_GB2312" panose="02010609030101010101" charset="-122"/>
                        </a:rPr>
                        <a:t>），</a:t>
                      </a:r>
                      <a:r>
                        <a:rPr lang="en-US" sz="1800" b="0" dirty="0" err="1">
                          <a:latin typeface="+mn-ea"/>
                          <a:cs typeface="仿宋_GB2312" panose="02010609030101010101" charset="-122"/>
                        </a:rPr>
                        <a:t>唱标，公布总分及候选人等</a:t>
                      </a:r>
                      <a:r>
                        <a:rPr lang="en-US" sz="1800" b="0" dirty="0">
                          <a:latin typeface="+mn-ea"/>
                          <a:cs typeface="仿宋_GB2312" panose="02010609030101010101" charset="-122"/>
                        </a:rPr>
                        <a:t>。</a:t>
                      </a:r>
                    </a:p>
                    <a:p>
                      <a:pPr marL="285750" indent="-285750">
                        <a:buFont typeface="Arial" panose="020B0604020202020204" pitchFamily="34" charset="0"/>
                        <a:buChar char="•"/>
                      </a:pPr>
                      <a:endParaRPr lang="en-US" sz="1800" b="0" dirty="0">
                        <a:latin typeface="+mn-ea"/>
                        <a:cs typeface="仿宋_GB2312" panose="02010609030101010101" charset="-122"/>
                      </a:endParaRPr>
                    </a:p>
                    <a:p>
                      <a:pPr marL="285750" indent="-285750">
                        <a:buFont typeface="Arial" panose="020B0604020202020204" pitchFamily="34" charset="0"/>
                        <a:buChar char="•"/>
                      </a:pPr>
                      <a:endParaRPr lang="en-US" sz="1800" b="0" dirty="0">
                        <a:latin typeface="+mn-ea"/>
                        <a:cs typeface="仿宋_GB2312" panose="02010609030101010101" charset="-122"/>
                      </a:endParaRPr>
                    </a:p>
                    <a:p>
                      <a:pPr marL="285750" indent="-285750">
                        <a:buFont typeface="Arial" panose="020B0604020202020204" pitchFamily="34" charset="0"/>
                        <a:buChar char="•"/>
                      </a:pPr>
                      <a:r>
                        <a:rPr lang="en-US" sz="1800" b="0" dirty="0" err="1">
                          <a:latin typeface="+mn-ea"/>
                          <a:cs typeface="仿宋_GB2312" panose="02010609030101010101" charset="-122"/>
                        </a:rPr>
                        <a:t>网上开评标系统：招标文件导入，清单、参数录入（如有</a:t>
                      </a:r>
                      <a:r>
                        <a:rPr lang="en-US" sz="1800" b="0" dirty="0">
                          <a:latin typeface="+mn-ea"/>
                          <a:cs typeface="仿宋_GB2312" panose="02010609030101010101" charset="-122"/>
                        </a:rPr>
                        <a:t>），</a:t>
                      </a:r>
                      <a:r>
                        <a:rPr lang="en-US" sz="1800" b="0" dirty="0" err="1">
                          <a:latin typeface="+mn-ea"/>
                          <a:cs typeface="仿宋_GB2312" panose="02010609030101010101" charset="-122"/>
                        </a:rPr>
                        <a:t>投标分析（如有</a:t>
                      </a:r>
                      <a:r>
                        <a:rPr lang="en-US" sz="1800" b="0" dirty="0">
                          <a:latin typeface="+mn-ea"/>
                          <a:cs typeface="仿宋_GB2312" panose="02010609030101010101" charset="-122"/>
                        </a:rPr>
                        <a:t>），</a:t>
                      </a:r>
                      <a:r>
                        <a:rPr lang="en-US" sz="1800" b="0" dirty="0" err="1">
                          <a:latin typeface="+mn-ea"/>
                          <a:cs typeface="仿宋_GB2312" panose="02010609030101010101" charset="-122"/>
                        </a:rPr>
                        <a:t>评审区间确定等</a:t>
                      </a:r>
                      <a:r>
                        <a:rPr lang="en-US" sz="1800" b="0" dirty="0">
                          <a:latin typeface="+mn-ea"/>
                          <a:cs typeface="仿宋_GB2312" panose="02010609030101010101" charset="-122"/>
                        </a:rPr>
                        <a:t>。</a:t>
                      </a:r>
                      <a:endParaRPr lang="en-US" altLang="en-US" sz="1800" b="0" dirty="0">
                        <a:latin typeface="+mn-ea"/>
                        <a:cs typeface="仿宋_GB2312" panose="02010609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697355">
                <a:tc>
                  <a:txBody>
                    <a:bodyPr/>
                    <a:lstStyle/>
                    <a:p>
                      <a:pPr indent="0" algn="ctr">
                        <a:buNone/>
                      </a:pPr>
                      <a:r>
                        <a:rPr lang="en-US" sz="1800" b="0">
                          <a:latin typeface="+mn-ea"/>
                          <a:cs typeface="仿宋_GB2312" panose="02010609030101010101" charset="-122"/>
                        </a:rPr>
                        <a:t>8</a:t>
                      </a:r>
                      <a:endParaRPr lang="en-US" altLang="en-US" sz="1800" b="0">
                        <a:latin typeface="+mn-ea"/>
                        <a:cs typeface="仿宋_GB2312" panose="02010609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mn-ea"/>
                          <a:cs typeface="仿宋_GB2312" panose="02010609030101010101" charset="-122"/>
                        </a:rPr>
                        <a:t>投标报价</a:t>
                      </a:r>
                      <a:endParaRPr lang="en-US" altLang="en-US" sz="1800" b="0">
                        <a:latin typeface="+mn-ea"/>
                        <a:cs typeface="仿宋_GB2312" panose="02010609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mn-ea"/>
                          <a:cs typeface="仿宋_GB2312" panose="02010609030101010101" charset="-122"/>
                        </a:rPr>
                        <a:t>只需报投标下浮率</a:t>
                      </a:r>
                      <a:endParaRPr lang="en-US" altLang="en-US" sz="1800" b="0">
                        <a:latin typeface="+mn-ea"/>
                        <a:cs typeface="仿宋_GB2312" panose="02010609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285750" indent="-285750">
                        <a:buFont typeface="Arial" panose="020B0604020202020204" pitchFamily="34" charset="0"/>
                        <a:buChar char="•"/>
                      </a:pPr>
                      <a:endParaRPr lang="en-US" sz="1800" b="0">
                        <a:latin typeface="+mn-ea"/>
                        <a:cs typeface="仿宋_GB2312" panose="02010609030101010101" charset="-122"/>
                      </a:endParaRPr>
                    </a:p>
                    <a:p>
                      <a:pPr marL="285750" indent="-285750">
                        <a:buFont typeface="Arial" panose="020B0604020202020204" pitchFamily="34" charset="0"/>
                        <a:buChar char="•"/>
                      </a:pPr>
                      <a:r>
                        <a:rPr lang="en-US" sz="1800" b="0">
                          <a:latin typeface="+mn-ea"/>
                          <a:cs typeface="仿宋_GB2312" panose="02010609030101010101" charset="-122"/>
                        </a:rPr>
                        <a:t>需按照工程量清单编制投标报价，评标时需对投标报价编制情况进行商务标评审，不符合要求的将被否决投标。</a:t>
                      </a:r>
                    </a:p>
                    <a:p>
                      <a:pPr marL="285750" indent="-285750">
                        <a:buFont typeface="Arial" panose="020B0604020202020204" pitchFamily="34" charset="0"/>
                        <a:buChar char="•"/>
                      </a:pPr>
                      <a:endParaRPr lang="en-US" sz="1800" b="0">
                        <a:latin typeface="+mn-ea"/>
                        <a:cs typeface="仿宋_GB2312" panose="02010609030101010101" charset="-122"/>
                      </a:endParaRPr>
                    </a:p>
                    <a:p>
                      <a:pPr marL="285750" indent="-285750">
                        <a:buFont typeface="Arial" panose="020B0604020202020204" pitchFamily="34" charset="0"/>
                        <a:buChar char="•"/>
                      </a:pPr>
                      <a:r>
                        <a:rPr lang="en-US" sz="1800" b="0">
                          <a:latin typeface="+mn-ea"/>
                          <a:cs typeface="仿宋_GB2312" panose="02010609030101010101" charset="-122"/>
                        </a:rPr>
                        <a:t>采用技术标通过制的综合评估法的，评标时还将对工程量清单综合单价进行评分。</a:t>
                      </a:r>
                    </a:p>
                    <a:p>
                      <a:pPr marL="285750" indent="-285750">
                        <a:buFont typeface="Arial" panose="020B0604020202020204" pitchFamily="34" charset="0"/>
                        <a:buChar char="•"/>
                      </a:pPr>
                      <a:endParaRPr lang="en-US" altLang="en-US" sz="1800" b="0">
                        <a:latin typeface="+mn-ea"/>
                        <a:cs typeface="仿宋_GB2312" panose="02010609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p:nvPr>
            <p:extLst>
              <p:ext uri="{D42A27DB-BD31-4B8C-83A1-F6EECF244321}">
                <p14:modId xmlns:p14="http://schemas.microsoft.com/office/powerpoint/2010/main" val="282854267"/>
              </p:ext>
            </p:extLst>
          </p:nvPr>
        </p:nvGraphicFramePr>
        <p:xfrm>
          <a:off x="650240" y="536575"/>
          <a:ext cx="11148695" cy="3235325"/>
        </p:xfrm>
        <a:graphic>
          <a:graphicData uri="http://schemas.openxmlformats.org/drawingml/2006/table">
            <a:tbl>
              <a:tblPr firstRow="1" bandRow="1">
                <a:tableStyleId>{5940675A-B579-460E-94D1-54222C63F5DA}</a:tableStyleId>
              </a:tblPr>
              <a:tblGrid>
                <a:gridCol w="691515"/>
                <a:gridCol w="1486535"/>
                <a:gridCol w="3721735"/>
                <a:gridCol w="5248910"/>
              </a:tblGrid>
              <a:tr h="307975">
                <a:tc>
                  <a:txBody>
                    <a:bodyPr/>
                    <a:lstStyle/>
                    <a:p>
                      <a:pPr indent="0" algn="ctr">
                        <a:buNone/>
                      </a:pPr>
                      <a:r>
                        <a:rPr lang="en-US" sz="1800" b="1" dirty="0" err="1">
                          <a:latin typeface="+mj-ea"/>
                          <a:ea typeface="+mj-ea"/>
                          <a:cs typeface="Calibri" panose="020F0502020204030204" charset="0"/>
                        </a:rPr>
                        <a:t>序号</a:t>
                      </a:r>
                      <a:endParaRPr lang="en-US" altLang="en-US" sz="1800" b="1" dirty="0" err="1">
                        <a:latin typeface="+mj-ea"/>
                        <a:ea typeface="+mj-ea"/>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1">
                          <a:latin typeface="+mj-ea"/>
                          <a:ea typeface="+mj-ea"/>
                          <a:cs typeface="Calibri" panose="020F0502020204030204" charset="0"/>
                        </a:rPr>
                        <a:t>事项</a:t>
                      </a:r>
                      <a:endParaRPr lang="en-US" altLang="en-US" sz="1800" b="1">
                        <a:latin typeface="+mj-ea"/>
                        <a:ea typeface="+mj-ea"/>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1">
                          <a:latin typeface="+mj-ea"/>
                          <a:ea typeface="+mj-ea"/>
                          <a:cs typeface="宋体" panose="02010600030101010101" pitchFamily="2" charset="-122"/>
                        </a:rPr>
                        <a:t>实施前</a:t>
                      </a:r>
                      <a:endParaRPr lang="en-US" altLang="en-US" sz="1800" b="1">
                        <a:latin typeface="+mj-ea"/>
                        <a:ea typeface="+mj-ea"/>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1">
                          <a:latin typeface="+mj-ea"/>
                          <a:ea typeface="+mj-ea"/>
                          <a:cs typeface="宋体" panose="02010600030101010101" pitchFamily="2" charset="-122"/>
                        </a:rPr>
                        <a:t>实施</a:t>
                      </a:r>
                      <a:r>
                        <a:rPr lang="en-US" sz="1800" b="1">
                          <a:latin typeface="+mj-ea"/>
                          <a:ea typeface="+mj-ea"/>
                          <a:cs typeface="Calibri" panose="020F0502020204030204" charset="0"/>
                        </a:rPr>
                        <a:t>后</a:t>
                      </a:r>
                      <a:endParaRPr lang="en-US" altLang="en-US" sz="1800" b="1">
                        <a:latin typeface="+mj-ea"/>
                        <a:ea typeface="+mj-ea"/>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229995">
                <a:tc>
                  <a:txBody>
                    <a:bodyPr/>
                    <a:lstStyle/>
                    <a:p>
                      <a:pPr indent="0" algn="ctr">
                        <a:buNone/>
                      </a:pPr>
                      <a:r>
                        <a:rPr lang="en-US" sz="1800" b="0">
                          <a:latin typeface="+mn-ea"/>
                          <a:cs typeface="仿宋_GB2312" panose="02010609030101010101" charset="-122"/>
                        </a:rPr>
                        <a:t>9</a:t>
                      </a:r>
                      <a:endParaRPr lang="en-US" altLang="en-US" sz="1800" b="0">
                        <a:latin typeface="+mn-ea"/>
                        <a:cs typeface="仿宋_GB2312" panose="02010609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mn-ea"/>
                          <a:cs typeface="仿宋_GB2312" panose="02010609030101010101" charset="-122"/>
                        </a:rPr>
                        <a:t>招标文件的修改</a:t>
                      </a:r>
                      <a:endParaRPr lang="en-US" altLang="en-US" sz="1800" b="0">
                        <a:latin typeface="+mn-ea"/>
                        <a:cs typeface="仿宋_GB2312" panose="02010609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mn-ea"/>
                          <a:cs typeface="仿宋_GB2312" panose="02010609030101010101" charset="-122"/>
                        </a:rPr>
                        <a:t> </a:t>
                      </a:r>
                      <a:endParaRPr lang="en-US" altLang="en-US" sz="1800" b="0">
                        <a:latin typeface="+mn-ea"/>
                        <a:cs typeface="仿宋_GB2312" panose="02010609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mn-ea"/>
                          <a:cs typeface="+mn-ea"/>
                        </a:rPr>
                        <a:t>增加要求: 修改招标文件的时间距投标截止时间不足7日的，相应延长投标截止时间。</a:t>
                      </a:r>
                      <a:endParaRPr lang="en-US" altLang="en-US" sz="1800" b="0">
                        <a:latin typeface="+mn-ea"/>
                        <a:cs typeface="+mn-ea"/>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697355">
                <a:tc>
                  <a:txBody>
                    <a:bodyPr/>
                    <a:lstStyle/>
                    <a:p>
                      <a:pPr indent="0" algn="ctr">
                        <a:buNone/>
                      </a:pPr>
                      <a:r>
                        <a:rPr lang="en-US" sz="1800" b="0">
                          <a:latin typeface="+mn-ea"/>
                          <a:cs typeface="仿宋_GB2312" panose="02010609030101010101" charset="-122"/>
                        </a:rPr>
                        <a:t>10</a:t>
                      </a:r>
                      <a:endParaRPr lang="en-US" altLang="en-US" sz="1800" b="0">
                        <a:latin typeface="+mn-ea"/>
                        <a:cs typeface="仿宋_GB2312" panose="02010609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mn-ea"/>
                          <a:cs typeface="仿宋_GB2312" panose="02010609030101010101" charset="-122"/>
                        </a:rPr>
                        <a:t>否决投标情形</a:t>
                      </a:r>
                      <a:endParaRPr lang="en-US" altLang="en-US" sz="1800" b="0">
                        <a:latin typeface="+mn-ea"/>
                        <a:cs typeface="仿宋_GB2312" panose="02010609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mn-ea"/>
                          <a:cs typeface="仿宋_GB2312" panose="02010609030101010101" charset="-122"/>
                        </a:rPr>
                        <a:t> </a:t>
                      </a:r>
                      <a:endParaRPr lang="en-US" altLang="en-US" sz="1800" b="0">
                        <a:latin typeface="+mn-ea"/>
                        <a:cs typeface="仿宋_GB2312" panose="02010609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zh-CN" altLang="en-US" sz="1800" b="0" dirty="0" smtClean="0">
                          <a:latin typeface="+mn-ea"/>
                          <a:cs typeface="仿宋_GB2312" panose="02010609030101010101" charset="-122"/>
                        </a:rPr>
                        <a:t>主要</a:t>
                      </a:r>
                      <a:r>
                        <a:rPr lang="en-US" sz="1800" b="0" dirty="0" err="1" smtClean="0">
                          <a:latin typeface="+mn-ea"/>
                          <a:cs typeface="仿宋_GB2312" panose="02010609030101010101" charset="-122"/>
                        </a:rPr>
                        <a:t>增加情形</a:t>
                      </a:r>
                      <a:r>
                        <a:rPr lang="en-US" sz="1800" b="0" dirty="0">
                          <a:latin typeface="+mn-ea"/>
                          <a:cs typeface="仿宋_GB2312" panose="02010609030101010101" charset="-122"/>
                        </a:rPr>
                        <a:t>：</a:t>
                      </a:r>
                    </a:p>
                    <a:p>
                      <a:pPr marL="285750" indent="-285750">
                        <a:buFont typeface="Arial" panose="020B0604020202020204" pitchFamily="34" charset="0"/>
                        <a:buChar char="•"/>
                      </a:pPr>
                      <a:r>
                        <a:rPr lang="en-US" sz="1800" b="0" dirty="0" err="1">
                          <a:latin typeface="+mn-ea"/>
                          <a:cs typeface="仿宋_GB2312" panose="02010609030101010101" charset="-122"/>
                        </a:rPr>
                        <a:t>不同投标人的投标文件制作机器码、文件创建标识码一致的情形</a:t>
                      </a:r>
                      <a:r>
                        <a:rPr lang="en-US" sz="1800" b="0" dirty="0">
                          <a:latin typeface="+mn-ea"/>
                          <a:cs typeface="仿宋_GB2312" panose="02010609030101010101" charset="-122"/>
                        </a:rPr>
                        <a:t>；</a:t>
                      </a:r>
                    </a:p>
                    <a:p>
                      <a:pPr marL="285750" indent="-285750">
                        <a:buFont typeface="Arial" panose="020B0604020202020204" pitchFamily="34" charset="0"/>
                        <a:buChar char="•"/>
                      </a:pPr>
                      <a:r>
                        <a:rPr lang="en-US" sz="1800" b="0" dirty="0" err="1" smtClean="0">
                          <a:latin typeface="+mn-ea"/>
                          <a:cs typeface="仿宋_GB2312" panose="02010609030101010101" charset="-122"/>
                        </a:rPr>
                        <a:t>商务标评审中工程量清单报价不符合</a:t>
                      </a:r>
                      <a:r>
                        <a:rPr lang="zh-CN" altLang="en-US" sz="1800" b="0" dirty="0" smtClean="0">
                          <a:latin typeface="+mn-ea"/>
                          <a:cs typeface="仿宋_GB2312" panose="02010609030101010101" charset="-122"/>
                        </a:rPr>
                        <a:t>招标文件</a:t>
                      </a:r>
                      <a:r>
                        <a:rPr lang="en-US" sz="1800" b="0" dirty="0" err="1" smtClean="0">
                          <a:latin typeface="+mn-ea"/>
                          <a:cs typeface="仿宋_GB2312" panose="02010609030101010101" charset="-122"/>
                        </a:rPr>
                        <a:t>要求的情形</a:t>
                      </a:r>
                      <a:r>
                        <a:rPr lang="en-US" sz="1800" b="0" dirty="0">
                          <a:latin typeface="+mn-ea"/>
                          <a:cs typeface="仿宋_GB2312" panose="02010609030101010101" charset="-122"/>
                        </a:rPr>
                        <a:t>。</a:t>
                      </a:r>
                      <a:endParaRPr lang="en-US" altLang="en-US" sz="1800" b="0" dirty="0">
                        <a:latin typeface="+mn-ea"/>
                        <a:cs typeface="仿宋_GB2312" panose="02010609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对象 3"/>
          <p:cNvGraphicFramePr/>
          <p:nvPr/>
        </p:nvGraphicFramePr>
        <p:xfrm>
          <a:off x="6271260" y="-635"/>
          <a:ext cx="5920740" cy="6858635"/>
        </p:xfrm>
        <a:graphic>
          <a:graphicData uri="http://schemas.openxmlformats.org/presentationml/2006/ole">
            <mc:AlternateContent xmlns:mc="http://schemas.openxmlformats.org/markup-compatibility/2006">
              <mc:Choice xmlns:v="urn:schemas-microsoft-com:vml" Requires="v">
                <p:oleObj spid="_x0000_s4110" r:id="rId3" imgW="6829425" imgH="5895975" progId="Paint.Picture">
                  <p:embed/>
                </p:oleObj>
              </mc:Choice>
              <mc:Fallback>
                <p:oleObj r:id="rId3" imgW="6829425" imgH="5895975" progId="Paint.Picture">
                  <p:embed/>
                  <p:pic>
                    <p:nvPicPr>
                      <p:cNvPr id="0" name="图片 4"/>
                      <p:cNvPicPr/>
                      <p:nvPr/>
                    </p:nvPicPr>
                    <p:blipFill>
                      <a:blip r:embed="rId4"/>
                      <a:stretch>
                        <a:fillRect/>
                      </a:stretch>
                    </p:blipFill>
                    <p:spPr>
                      <a:xfrm>
                        <a:off x="6271260" y="-635"/>
                        <a:ext cx="5920740" cy="6858635"/>
                      </a:xfrm>
                      <a:prstGeom prst="rect">
                        <a:avLst/>
                      </a:prstGeom>
                    </p:spPr>
                  </p:pic>
                </p:oleObj>
              </mc:Fallback>
            </mc:AlternateContent>
          </a:graphicData>
        </a:graphic>
      </p:graphicFrame>
      <p:sp>
        <p:nvSpPr>
          <p:cNvPr id="2" name="标题 1"/>
          <p:cNvSpPr>
            <a:spLocks noGrp="1"/>
          </p:cNvSpPr>
          <p:nvPr>
            <p:ph type="ctrTitle"/>
          </p:nvPr>
        </p:nvSpPr>
        <p:spPr/>
        <p:txBody>
          <a:bodyPr>
            <a:normAutofit fontScale="90000"/>
          </a:bodyPr>
          <a:lstStyle/>
          <a:p>
            <a:r>
              <a:rPr lang="zh-CN" altLang="en-US" dirty="0" smtClean="0"/>
              <a:t>第二部分</a:t>
            </a:r>
            <a:r>
              <a:rPr lang="en-US" altLang="zh-CN" dirty="0" smtClean="0"/>
              <a:t/>
            </a:r>
            <a:br>
              <a:rPr lang="en-US" altLang="zh-CN" dirty="0" smtClean="0"/>
            </a:br>
            <a:r>
              <a:rPr lang="en-US" altLang="zh-CN" dirty="0"/>
              <a:t/>
            </a:r>
            <a:br>
              <a:rPr lang="en-US" altLang="zh-CN" dirty="0"/>
            </a:br>
            <a:r>
              <a:rPr lang="en-US" altLang="zh-CN" dirty="0" smtClean="0"/>
              <a:t/>
            </a:r>
            <a:br>
              <a:rPr lang="en-US" altLang="zh-CN" dirty="0" smtClean="0"/>
            </a:br>
            <a:r>
              <a:rPr lang="zh-CN" altLang="en-US" dirty="0" smtClean="0"/>
              <a:t>招标代理</a:t>
            </a:r>
            <a:r>
              <a:rPr lang="en-US" altLang="zh-CN" dirty="0" smtClean="0"/>
              <a:t/>
            </a:r>
            <a:br>
              <a:rPr lang="en-US" altLang="zh-CN" dirty="0" smtClean="0"/>
            </a:br>
            <a:r>
              <a:rPr lang="zh-CN" altLang="en-US" dirty="0" smtClean="0"/>
              <a:t>重点</a:t>
            </a:r>
            <a:r>
              <a:rPr lang="zh-CN" altLang="en-US" dirty="0" smtClean="0"/>
              <a:t>注意</a:t>
            </a:r>
            <a:r>
              <a:rPr lang="zh-CN" altLang="en-US" dirty="0" smtClean="0"/>
              <a:t>事项</a:t>
            </a:r>
            <a:endParaRPr lang="zh-CN"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9900" y="1270000"/>
            <a:ext cx="11252200" cy="5109210"/>
          </a:xfrm>
        </p:spPr>
        <p:txBody>
          <a:bodyPr>
            <a:noAutofit/>
          </a:bodyPr>
          <a:lstStyle/>
          <a:p>
            <a:r>
              <a:rPr lang="zh-CN" altLang="en-US" sz="2400" b="1" dirty="0" smtClean="0">
                <a:solidFill>
                  <a:srgbClr val="CC3300"/>
                </a:solidFill>
              </a:rPr>
              <a:t>1</a:t>
            </a:r>
            <a:r>
              <a:rPr lang="en-US" altLang="zh-CN" sz="2400" b="1" dirty="0" smtClean="0">
                <a:solidFill>
                  <a:srgbClr val="CC3300"/>
                </a:solidFill>
              </a:rPr>
              <a:t>.</a:t>
            </a:r>
            <a:r>
              <a:rPr lang="zh-CN" altLang="en-US" sz="2400" b="1" dirty="0" smtClean="0">
                <a:solidFill>
                  <a:srgbClr val="CC3300"/>
                </a:solidFill>
              </a:rPr>
              <a:t>企业基本信息维护：</a:t>
            </a:r>
            <a:r>
              <a:rPr lang="zh-CN" altLang="en-US" sz="2400" dirty="0"/>
              <a:t>代理机构单位信息发生变更后，请及时登录交易系统修改</a:t>
            </a:r>
            <a:r>
              <a:rPr lang="zh-CN" altLang="en-US" sz="2400" dirty="0" smtClean="0"/>
              <a:t>完善基本信息</a:t>
            </a:r>
            <a:r>
              <a:rPr lang="zh-CN" altLang="en-US" sz="2400" dirty="0"/>
              <a:t>并提交审核，否则影响后续操作。</a:t>
            </a:r>
          </a:p>
          <a:p>
            <a:endParaRPr lang="zh-CN" altLang="en-US" sz="2400" dirty="0"/>
          </a:p>
          <a:p>
            <a:r>
              <a:rPr lang="zh-CN" altLang="en-US" sz="2400" b="1" dirty="0" smtClean="0">
                <a:solidFill>
                  <a:srgbClr val="CC3300"/>
                </a:solidFill>
              </a:rPr>
              <a:t>2</a:t>
            </a:r>
            <a:r>
              <a:rPr lang="en-US" altLang="zh-CN" sz="2400" b="1" dirty="0" smtClean="0">
                <a:solidFill>
                  <a:srgbClr val="CC3300"/>
                </a:solidFill>
              </a:rPr>
              <a:t>.</a:t>
            </a:r>
            <a:r>
              <a:rPr lang="zh-CN" altLang="en-US" sz="2400" b="1" dirty="0" smtClean="0">
                <a:solidFill>
                  <a:srgbClr val="CC3300"/>
                </a:solidFill>
              </a:rPr>
              <a:t>项目</a:t>
            </a:r>
            <a:r>
              <a:rPr lang="zh-CN" altLang="en-US" sz="2400" b="1" dirty="0">
                <a:solidFill>
                  <a:srgbClr val="CC3300"/>
                </a:solidFill>
              </a:rPr>
              <a:t>注册：</a:t>
            </a:r>
            <a:r>
              <a:rPr lang="zh-CN" altLang="en-US" sz="2400" dirty="0"/>
              <a:t>务必填写最新的投资项目统一代码，投资项目统一代码一般可在发改部门项目登记赋码基本信息表中找到。如无投资项目统一代码，可登陆浙江政府服务网-投资项目在线审批监管平台进行项目登记、赋码。参考地址：http://tzxm.zjzwfw.gov.cn/?webId=54&amp;tabid=000054。</a:t>
            </a:r>
          </a:p>
          <a:p>
            <a:endParaRPr lang="zh-CN" altLang="en-US" sz="2400" dirty="0"/>
          </a:p>
          <a:p>
            <a:r>
              <a:rPr lang="zh-CN" altLang="en-US" sz="2400" b="1" dirty="0" smtClean="0">
                <a:solidFill>
                  <a:srgbClr val="CC3300"/>
                </a:solidFill>
              </a:rPr>
              <a:t>3</a:t>
            </a:r>
            <a:r>
              <a:rPr lang="en-US" altLang="zh-CN" sz="2400" b="1" dirty="0" smtClean="0">
                <a:solidFill>
                  <a:srgbClr val="CC3300"/>
                </a:solidFill>
              </a:rPr>
              <a:t>.</a:t>
            </a:r>
            <a:r>
              <a:rPr lang="zh-CN" altLang="en-US" sz="2400" b="1" dirty="0" smtClean="0">
                <a:solidFill>
                  <a:srgbClr val="CC3300"/>
                </a:solidFill>
              </a:rPr>
              <a:t>招标文件</a:t>
            </a:r>
            <a:r>
              <a:rPr lang="zh-CN" altLang="en-US" sz="2400" b="1" dirty="0">
                <a:solidFill>
                  <a:srgbClr val="CC3300"/>
                </a:solidFill>
              </a:rPr>
              <a:t>制作：</a:t>
            </a:r>
            <a:r>
              <a:rPr lang="zh-CN" altLang="en-US" sz="2400" dirty="0"/>
              <a:t>代理机构在设置评标办法时，务必将评分点设置到最小一级，便于评标专家打分及打分表导出、核对。</a:t>
            </a:r>
          </a:p>
          <a:p>
            <a:endParaRPr lang="zh-CN" altLang="en-US" sz="2400" dirty="0"/>
          </a:p>
          <a:p>
            <a:pPr marL="0" indent="0">
              <a:buNone/>
            </a:pPr>
            <a:endParaRPr lang="zh-CN" altLang="en-US"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9900" y="631190"/>
            <a:ext cx="11252200" cy="5748020"/>
          </a:xfrm>
        </p:spPr>
        <p:txBody>
          <a:bodyPr>
            <a:noAutofit/>
          </a:bodyPr>
          <a:lstStyle/>
          <a:p>
            <a:r>
              <a:rPr lang="zh-CN" altLang="en-US" b="1" dirty="0" smtClean="0">
                <a:solidFill>
                  <a:srgbClr val="CC3300"/>
                </a:solidFill>
                <a:sym typeface="+mn-ea"/>
              </a:rPr>
              <a:t>4.政务2.0项目备案：</a:t>
            </a:r>
            <a:endParaRPr lang="zh-CN" altLang="en-US" b="1" dirty="0" smtClean="0">
              <a:solidFill>
                <a:srgbClr val="CC3300"/>
              </a:solidFill>
            </a:endParaRPr>
          </a:p>
          <a:p>
            <a:pPr marL="0" indent="0">
              <a:buNone/>
            </a:pPr>
            <a:r>
              <a:rPr lang="en-US" altLang="zh-CN" dirty="0">
                <a:sym typeface="+mn-ea"/>
              </a:rPr>
              <a:t>  </a:t>
            </a:r>
            <a:r>
              <a:rPr lang="zh-CN" altLang="en-US" dirty="0">
                <a:sym typeface="+mn-ea"/>
              </a:rPr>
              <a:t>（</a:t>
            </a:r>
            <a:r>
              <a:rPr lang="en-US" altLang="zh-CN" dirty="0">
                <a:sym typeface="+mn-ea"/>
              </a:rPr>
              <a:t>1</a:t>
            </a:r>
            <a:r>
              <a:rPr lang="zh-CN" altLang="en-US" dirty="0">
                <a:sym typeface="+mn-ea"/>
              </a:rPr>
              <a:t>）招标文件备案事项：房建、市政施工及工程总承包项目，代理机构（招标人）在交易系统提交招标文件备案申请前，须前往政务2.0系统对招标文件备案事项进行备案登记，否则交易系统内无法提交备案申请。</a:t>
            </a:r>
          </a:p>
          <a:p>
            <a:pPr marL="0" indent="0">
              <a:buNone/>
            </a:pPr>
            <a:r>
              <a:rPr lang="en-US" altLang="zh-CN" dirty="0">
                <a:sym typeface="+mn-ea"/>
              </a:rPr>
              <a:t>   (2)</a:t>
            </a:r>
            <a:r>
              <a:rPr lang="zh-CN" altLang="en-US" dirty="0">
                <a:sym typeface="+mn-ea"/>
              </a:rPr>
              <a:t>书面报告备案事项：</a:t>
            </a:r>
            <a:r>
              <a:rPr lang="en-US" altLang="zh-CN" dirty="0">
                <a:sym typeface="+mn-ea"/>
              </a:rPr>
              <a:t> </a:t>
            </a:r>
            <a:r>
              <a:rPr lang="zh-CN" altLang="en-US" dirty="0">
                <a:sym typeface="+mn-ea"/>
              </a:rPr>
              <a:t>房建、市政施工及工程总承包项目，代理机构（招标人）在交易系统提交中标候选人公示备案申请前，须前往政务2.0系统对书面报告备案事项进行备案登记，否则交易系统内无法提交中标候选人公示申请。</a:t>
            </a:r>
            <a:endParaRPr lang="zh-CN" altLang="en-US" dirty="0"/>
          </a:p>
          <a:p>
            <a:endParaRPr lang="zh-CN" altLang="en-US" sz="2400" b="1" dirty="0" smtClean="0">
              <a:solidFill>
                <a:srgbClr val="CC3300"/>
              </a:solidFill>
            </a:endParaRPr>
          </a:p>
          <a:p>
            <a:r>
              <a:rPr lang="zh-CN" altLang="en-US" sz="2400" b="1" dirty="0" smtClean="0">
                <a:solidFill>
                  <a:srgbClr val="CC3300"/>
                </a:solidFill>
              </a:rPr>
              <a:t>5</a:t>
            </a:r>
            <a:r>
              <a:rPr lang="en-US" altLang="zh-CN" sz="2400" b="1" dirty="0" smtClean="0">
                <a:solidFill>
                  <a:srgbClr val="CC3300"/>
                </a:solidFill>
              </a:rPr>
              <a:t>.</a:t>
            </a:r>
            <a:r>
              <a:rPr lang="zh-CN" altLang="en-US" b="1" dirty="0" smtClean="0">
                <a:solidFill>
                  <a:srgbClr val="CC3300"/>
                </a:solidFill>
              </a:rPr>
              <a:t>招标文件获取时间及投标保证金缴纳时间：</a:t>
            </a:r>
            <a:r>
              <a:rPr lang="zh-CN" altLang="en-US" sz="2400" dirty="0" smtClean="0"/>
              <a:t>按照</a:t>
            </a:r>
            <a:r>
              <a:rPr lang="zh-CN" altLang="en-US" sz="2400" dirty="0"/>
              <a:t>新范本要求，各代理机构在系统中设置招标文件下载时间、投标保证金缴纳截止时间须与投标文件递交截止时间一致。</a:t>
            </a:r>
          </a:p>
          <a:p>
            <a:endParaRPr lang="zh-CN" altLang="en-US" sz="2400" dirty="0"/>
          </a:p>
          <a:p>
            <a:r>
              <a:rPr lang="zh-CN" altLang="en-US" sz="2400" b="1" dirty="0" smtClean="0">
                <a:solidFill>
                  <a:srgbClr val="CC3300"/>
                </a:solidFill>
              </a:rPr>
              <a:t>6</a:t>
            </a:r>
            <a:r>
              <a:rPr lang="en-US" altLang="zh-CN" sz="2400" b="1" dirty="0" smtClean="0">
                <a:solidFill>
                  <a:srgbClr val="CC3300"/>
                </a:solidFill>
              </a:rPr>
              <a:t>.</a:t>
            </a:r>
            <a:r>
              <a:rPr lang="zh-CN" altLang="en-US" sz="2400" b="1" dirty="0" smtClean="0">
                <a:solidFill>
                  <a:srgbClr val="CC3300"/>
                </a:solidFill>
              </a:rPr>
              <a:t>开标结果录入：</a:t>
            </a:r>
            <a:r>
              <a:rPr lang="zh-CN" altLang="en-US" sz="2400" dirty="0" smtClean="0"/>
              <a:t>开标</a:t>
            </a:r>
            <a:r>
              <a:rPr lang="zh-CN" altLang="en-US" sz="2400" dirty="0"/>
              <a:t>结果原则上要求当天外网公布，各代理机构在项目开标结束后，应当场及时在交易系统录入开标结果并提交审核，否则会产生非及时性数据。</a:t>
            </a:r>
          </a:p>
          <a:p>
            <a:endParaRPr lang="zh-CN" altLang="en-US" sz="2400" dirty="0"/>
          </a:p>
          <a:p>
            <a:endParaRPr lang="zh-CN" altLang="en-US"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9900" y="631190"/>
            <a:ext cx="11252200" cy="5748020"/>
          </a:xfrm>
        </p:spPr>
        <p:txBody>
          <a:bodyPr>
            <a:noAutofit/>
          </a:bodyPr>
          <a:lstStyle/>
          <a:p>
            <a:pPr marL="0" indent="0">
              <a:buNone/>
            </a:pPr>
            <a:r>
              <a:rPr lang="zh-CN" altLang="en-US" b="1" dirty="0" smtClean="0">
                <a:solidFill>
                  <a:srgbClr val="CC3300"/>
                </a:solidFill>
                <a:sym typeface="+mn-ea"/>
              </a:rPr>
              <a:t>7</a:t>
            </a:r>
            <a:r>
              <a:rPr lang="en-US" altLang="zh-CN" b="1" dirty="0" smtClean="0">
                <a:solidFill>
                  <a:srgbClr val="CC3300"/>
                </a:solidFill>
                <a:sym typeface="+mn-ea"/>
              </a:rPr>
              <a:t>.</a:t>
            </a:r>
            <a:r>
              <a:rPr lang="zh-CN" altLang="en-US" b="1" dirty="0" smtClean="0">
                <a:solidFill>
                  <a:srgbClr val="CC3300"/>
                </a:solidFill>
                <a:sym typeface="+mn-ea"/>
              </a:rPr>
              <a:t>评审</a:t>
            </a:r>
            <a:r>
              <a:rPr lang="zh-CN" altLang="en-US" b="1" dirty="0">
                <a:solidFill>
                  <a:srgbClr val="CC3300"/>
                </a:solidFill>
                <a:sym typeface="+mn-ea"/>
              </a:rPr>
              <a:t>区间的</a:t>
            </a:r>
            <a:r>
              <a:rPr lang="zh-CN" altLang="en-US" b="1" dirty="0" smtClean="0">
                <a:solidFill>
                  <a:srgbClr val="CC3300"/>
                </a:solidFill>
                <a:sym typeface="+mn-ea"/>
              </a:rPr>
              <a:t>计算：</a:t>
            </a:r>
            <a:r>
              <a:rPr lang="zh-CN" altLang="en-US" dirty="0" smtClean="0">
                <a:sym typeface="+mn-ea"/>
              </a:rPr>
              <a:t>系统自动计算。建议各</a:t>
            </a:r>
            <a:r>
              <a:rPr lang="zh-CN" altLang="en-US" dirty="0">
                <a:sym typeface="+mn-ea"/>
              </a:rPr>
              <a:t>代理机构进行</a:t>
            </a:r>
            <a:r>
              <a:rPr lang="zh-CN" altLang="en-US" dirty="0" smtClean="0">
                <a:sym typeface="+mn-ea"/>
              </a:rPr>
              <a:t>复核，</a:t>
            </a:r>
            <a:r>
              <a:rPr lang="zh-CN" altLang="en-US" dirty="0">
                <a:sym typeface="+mn-ea"/>
              </a:rPr>
              <a:t>确保不出现错误，特别是较为复杂的技术通过制综合评估法。</a:t>
            </a:r>
          </a:p>
          <a:p>
            <a:pPr marL="0" indent="0">
              <a:buNone/>
            </a:pPr>
            <a:endParaRPr lang="zh-CN" altLang="en-US" dirty="0"/>
          </a:p>
          <a:p>
            <a:pPr marL="0" indent="0">
              <a:buNone/>
            </a:pPr>
            <a:r>
              <a:rPr lang="zh-CN" altLang="en-US" b="1" dirty="0" smtClean="0">
                <a:solidFill>
                  <a:srgbClr val="CC3300"/>
                </a:solidFill>
                <a:sym typeface="+mn-ea"/>
              </a:rPr>
              <a:t>8</a:t>
            </a:r>
            <a:r>
              <a:rPr lang="en-US" altLang="zh-CN" b="1" dirty="0" smtClean="0">
                <a:solidFill>
                  <a:srgbClr val="CC3300"/>
                </a:solidFill>
                <a:sym typeface="+mn-ea"/>
              </a:rPr>
              <a:t>.</a:t>
            </a:r>
            <a:r>
              <a:rPr lang="zh-CN" altLang="en-US" b="1" dirty="0" smtClean="0">
                <a:solidFill>
                  <a:srgbClr val="CC3300"/>
                </a:solidFill>
                <a:sym typeface="+mn-ea"/>
              </a:rPr>
              <a:t>开评标操作：</a:t>
            </a:r>
            <a:r>
              <a:rPr lang="zh-CN" altLang="en-US" dirty="0" smtClean="0">
                <a:sym typeface="+mn-ea"/>
              </a:rPr>
              <a:t>在</a:t>
            </a:r>
            <a:r>
              <a:rPr lang="zh-CN" altLang="en-US" dirty="0">
                <a:sym typeface="+mn-ea"/>
              </a:rPr>
              <a:t>开评标时</a:t>
            </a:r>
            <a:r>
              <a:rPr lang="zh-CN" altLang="en-US" dirty="0" smtClean="0">
                <a:sym typeface="+mn-ea"/>
              </a:rPr>
              <a:t>，</a:t>
            </a:r>
            <a:r>
              <a:rPr lang="zh-CN" altLang="en-US" dirty="0">
                <a:sym typeface="+mn-ea"/>
              </a:rPr>
              <a:t>新</a:t>
            </a:r>
            <a:r>
              <a:rPr lang="zh-CN" altLang="en-US" dirty="0" smtClean="0">
                <a:sym typeface="+mn-ea"/>
              </a:rPr>
              <a:t>范本实施后，系统</a:t>
            </a:r>
            <a:r>
              <a:rPr lang="zh-CN" altLang="en-US" dirty="0">
                <a:sym typeface="+mn-ea"/>
              </a:rPr>
              <a:t>操作调整较大，各代理机构可结合上述对比表和示范文本进行熟悉，知悉不见面开标大厅、网上开评标系统中分别对应的操作环节；特别是在网上开评标系统中，相比于以前，操作增加较多，参数录入、投标分析、评审区间确定等都将在该系统中完成。</a:t>
            </a:r>
          </a:p>
          <a:p>
            <a:pPr marL="0" indent="0">
              <a:buNone/>
            </a:pPr>
            <a:endParaRPr lang="zh-CN" altLang="en-US" dirty="0"/>
          </a:p>
          <a:p>
            <a:pPr marL="0" indent="0">
              <a:buNone/>
            </a:pPr>
            <a:r>
              <a:rPr lang="zh-CN" altLang="en-US" b="1" dirty="0" smtClean="0">
                <a:solidFill>
                  <a:srgbClr val="CC3300"/>
                </a:solidFill>
                <a:sym typeface="+mn-ea"/>
              </a:rPr>
              <a:t>9</a:t>
            </a:r>
            <a:r>
              <a:rPr lang="en-US" altLang="zh-CN" b="1" dirty="0" smtClean="0">
                <a:solidFill>
                  <a:srgbClr val="CC3300"/>
                </a:solidFill>
                <a:sym typeface="+mn-ea"/>
              </a:rPr>
              <a:t>.</a:t>
            </a:r>
            <a:r>
              <a:rPr lang="zh-CN" altLang="en-US" b="1" dirty="0" smtClean="0">
                <a:solidFill>
                  <a:srgbClr val="CC3300"/>
                </a:solidFill>
                <a:sym typeface="+mn-ea"/>
              </a:rPr>
              <a:t>评审结果公布：</a:t>
            </a:r>
            <a:r>
              <a:rPr lang="zh-CN" altLang="en-US" dirty="0" smtClean="0">
                <a:sym typeface="+mn-ea"/>
              </a:rPr>
              <a:t>新</a:t>
            </a:r>
            <a:r>
              <a:rPr lang="zh-CN" altLang="en-US" dirty="0">
                <a:sym typeface="+mn-ea"/>
              </a:rPr>
              <a:t>范本实施后，在不见面开标大厅只公布一次项目最终的评审结果，不再公布中间环节的专家评审结果。</a:t>
            </a:r>
          </a:p>
          <a:p>
            <a:pPr marL="0" indent="0">
              <a:buNone/>
            </a:pPr>
            <a:endParaRPr lang="zh-CN" altLang="en-US" dirty="0"/>
          </a:p>
          <a:p>
            <a:pPr marL="0" indent="0">
              <a:buNone/>
            </a:pPr>
            <a:r>
              <a:rPr lang="zh-CN" altLang="en-US" b="1" dirty="0" smtClean="0">
                <a:solidFill>
                  <a:srgbClr val="CC3300"/>
                </a:solidFill>
                <a:sym typeface="+mn-ea"/>
              </a:rPr>
              <a:t>10</a:t>
            </a:r>
            <a:r>
              <a:rPr lang="en-US" altLang="zh-CN" b="1" dirty="0" smtClean="0">
                <a:solidFill>
                  <a:srgbClr val="CC3300"/>
                </a:solidFill>
                <a:sym typeface="+mn-ea"/>
              </a:rPr>
              <a:t>.</a:t>
            </a:r>
            <a:r>
              <a:rPr lang="zh-CN" altLang="en-US" b="1" dirty="0" smtClean="0">
                <a:solidFill>
                  <a:srgbClr val="CC3300"/>
                </a:solidFill>
                <a:sym typeface="+mn-ea"/>
              </a:rPr>
              <a:t>合同</a:t>
            </a:r>
            <a:r>
              <a:rPr lang="zh-CN" altLang="en-US" b="1" dirty="0">
                <a:solidFill>
                  <a:srgbClr val="CC3300"/>
                </a:solidFill>
                <a:sym typeface="+mn-ea"/>
              </a:rPr>
              <a:t>信息：</a:t>
            </a:r>
            <a:r>
              <a:rPr lang="zh-CN" altLang="en-US" dirty="0">
                <a:sym typeface="+mn-ea"/>
              </a:rPr>
              <a:t>代理机构（招标人）须及时将合同签订相关信息录入交易</a:t>
            </a:r>
            <a:r>
              <a:rPr lang="zh-CN" altLang="en-US" dirty="0" smtClean="0">
                <a:sym typeface="+mn-ea"/>
              </a:rPr>
              <a:t>系统，</a:t>
            </a:r>
            <a:r>
              <a:rPr lang="zh-CN" altLang="en-US" dirty="0" smtClean="0"/>
              <a:t>并</a:t>
            </a:r>
            <a:r>
              <a:rPr lang="zh-CN" altLang="en-US" dirty="0"/>
              <a:t>及时将纸质合同</a:t>
            </a:r>
            <a:r>
              <a:rPr lang="en-US" altLang="zh-CN" dirty="0"/>
              <a:t>(</a:t>
            </a:r>
            <a:r>
              <a:rPr lang="zh-CN" altLang="en-US" dirty="0"/>
              <a:t>原件</a:t>
            </a:r>
            <a:r>
              <a:rPr lang="en-US" altLang="zh-CN" dirty="0"/>
              <a:t>)</a:t>
            </a:r>
            <a:r>
              <a:rPr lang="zh-CN" altLang="en-US" dirty="0"/>
              <a:t>送建交科存档</a:t>
            </a:r>
            <a:r>
              <a:rPr lang="en-US" altLang="zh-CN" dirty="0"/>
              <a:t>(</a:t>
            </a:r>
            <a:r>
              <a:rPr lang="zh-CN" altLang="en-US" dirty="0"/>
              <a:t>核对合同金额与中标通知书、中标公示是否一致，合同签订时间是否符合要求</a:t>
            </a:r>
            <a:r>
              <a:rPr lang="en-US" altLang="zh-CN" dirty="0"/>
              <a:t>)</a:t>
            </a:r>
            <a:r>
              <a:rPr lang="zh-CN" altLang="en-US" dirty="0"/>
              <a:t>。</a:t>
            </a:r>
          </a:p>
          <a:p>
            <a:pPr marL="0" indent="0">
              <a:buNone/>
            </a:pPr>
            <a:endParaRPr lang="zh-CN" altLang="en-US" sz="2400"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22"/>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ID" val="custom222_1*i*1"/>
  <p:tag name="KSO_WM_TEMPLATE_CATEGORY" val="custom"/>
  <p:tag name="KSO_WM_TEMPLATE_INDEX" val="222"/>
  <p:tag name="KSO_WM_UNIT_LAYERLEVEL" val="1"/>
  <p:tag name="KSO_WM_TAG_VERSION" val="1.0"/>
  <p:tag name="KSO_WM_BEAUTIFY_FLAG" val="#wm#"/>
  <p:tag name="KSO_WM_UNIT_TYPE" val="i"/>
  <p:tag name="KSO_WM_UNIT_INDEX" val="1"/>
</p:tagLst>
</file>

<file path=ppt/tags/tag1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D" val="custom222_7*i*4"/>
  <p:tag name="KSO_WM_TEMPLATE_CATEGORY" val="custom"/>
  <p:tag name="KSO_WM_TEMPLATE_INDEX" val="222"/>
  <p:tag name="KSO_WM_UNIT_HIGHLIGHT" val="0"/>
  <p:tag name="KSO_WM_UNIT_COMPATIBLE" val="0"/>
  <p:tag name="KSO_WM_UNIT_LAYERLEVEL" val="1"/>
  <p:tag name="KSO_WM_DIAGRAM_GROUP_CODE" val="n1n2-1"/>
  <p:tag name="KSO_WM_UNIT_TYPE" val="i"/>
  <p:tag name="KSO_WM_UNIT_INDEX" val="4"/>
</p:tagLst>
</file>

<file path=ppt/tags/tag1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D" val="custom222_11*i*7"/>
  <p:tag name="KSO_WM_TEMPLATE_CATEGORY" val="custom"/>
  <p:tag name="KSO_WM_TEMPLATE_INDEX" val="222"/>
  <p:tag name="KSO_WM_UNIT_HIGHLIGHT" val="0"/>
  <p:tag name="KSO_WM_UNIT_COMPATIBLE" val="0"/>
  <p:tag name="KSO_WM_UNIT_LAYERLEVEL" val="1"/>
  <p:tag name="KSO_WM_DIAGRAM_GROUP_CODE" val="m1-3"/>
  <p:tag name="KSO_WM_UNIT_TYPE" val="i"/>
  <p:tag name="KSO_WM_UNIT_INDEX" val="7"/>
</p:tagLst>
</file>

<file path=ppt/tags/tag1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D" val="custom222_11*i*7"/>
  <p:tag name="KSO_WM_TEMPLATE_CATEGORY" val="custom"/>
  <p:tag name="KSO_WM_TEMPLATE_INDEX" val="222"/>
  <p:tag name="KSO_WM_UNIT_HIGHLIGHT" val="0"/>
  <p:tag name="KSO_WM_UNIT_COMPATIBLE" val="0"/>
  <p:tag name="KSO_WM_UNIT_LAYERLEVEL" val="1"/>
  <p:tag name="KSO_WM_DIAGRAM_GROUP_CODE" val="m1-3"/>
  <p:tag name="KSO_WM_UNIT_TYPE" val="i"/>
  <p:tag name="KSO_WM_UNIT_INDEX" val="7"/>
</p:tagLst>
</file>

<file path=ppt/tags/tag1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D" val="custom222_7*i*4"/>
  <p:tag name="KSO_WM_TEMPLATE_CATEGORY" val="custom"/>
  <p:tag name="KSO_WM_TEMPLATE_INDEX" val="222"/>
  <p:tag name="KSO_WM_UNIT_HIGHLIGHT" val="0"/>
  <p:tag name="KSO_WM_UNIT_COMPATIBLE" val="0"/>
  <p:tag name="KSO_WM_UNIT_LAYERLEVEL" val="1"/>
  <p:tag name="KSO_WM_DIAGRAM_GROUP_CODE" val="n1n2-1"/>
  <p:tag name="KSO_WM_UNIT_TYPE" val="i"/>
  <p:tag name="KSO_WM_UNIT_INDEX" val="4"/>
</p:tagLst>
</file>

<file path=ppt/tags/tag1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D" val="custom222_11*i*7"/>
  <p:tag name="KSO_WM_TEMPLATE_CATEGORY" val="custom"/>
  <p:tag name="KSO_WM_TEMPLATE_INDEX" val="222"/>
  <p:tag name="KSO_WM_UNIT_HIGHLIGHT" val="0"/>
  <p:tag name="KSO_WM_UNIT_COMPATIBLE" val="0"/>
  <p:tag name="KSO_WM_UNIT_LAYERLEVEL" val="1"/>
  <p:tag name="KSO_WM_DIAGRAM_GROUP_CODE" val="m1-3"/>
  <p:tag name="KSO_WM_UNIT_TYPE" val="i"/>
  <p:tag name="KSO_WM_UNIT_INDEX" val="7"/>
</p:tagLst>
</file>

<file path=ppt/tags/tag1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D" val="custom222_7*i*4"/>
  <p:tag name="KSO_WM_TEMPLATE_CATEGORY" val="custom"/>
  <p:tag name="KSO_WM_TEMPLATE_INDEX" val="222"/>
  <p:tag name="KSO_WM_UNIT_HIGHLIGHT" val="0"/>
  <p:tag name="KSO_WM_UNIT_COMPATIBLE" val="0"/>
  <p:tag name="KSO_WM_UNIT_LAYERLEVEL" val="1"/>
  <p:tag name="KSO_WM_DIAGRAM_GROUP_CODE" val="n1n2-1"/>
  <p:tag name="KSO_WM_UNIT_TYPE" val="i"/>
  <p:tag name="KSO_WM_UNIT_INDEX" val="4"/>
</p:tagLst>
</file>

<file path=ppt/tags/tag1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D" val="custom222_7*i*4"/>
  <p:tag name="KSO_WM_TEMPLATE_CATEGORY" val="custom"/>
  <p:tag name="KSO_WM_TEMPLATE_INDEX" val="222"/>
  <p:tag name="KSO_WM_UNIT_HIGHLIGHT" val="0"/>
  <p:tag name="KSO_WM_UNIT_COMPATIBLE" val="0"/>
  <p:tag name="KSO_WM_UNIT_LAYERLEVEL" val="1"/>
  <p:tag name="KSO_WM_DIAGRAM_GROUP_CODE" val="n1n2-1"/>
  <p:tag name="KSO_WM_UNIT_TYPE" val="i"/>
  <p:tag name="KSO_WM_UNIT_INDEX" val="4"/>
</p:tagLst>
</file>

<file path=ppt/tags/tag1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D" val="custom222_11*i*7"/>
  <p:tag name="KSO_WM_TEMPLATE_CATEGORY" val="custom"/>
  <p:tag name="KSO_WM_TEMPLATE_INDEX" val="222"/>
  <p:tag name="KSO_WM_UNIT_HIGHLIGHT" val="0"/>
  <p:tag name="KSO_WM_UNIT_COMPATIBLE" val="0"/>
  <p:tag name="KSO_WM_UNIT_LAYERLEVEL" val="1"/>
  <p:tag name="KSO_WM_DIAGRAM_GROUP_CODE" val="m1-3"/>
  <p:tag name="KSO_WM_UNIT_TYPE" val="i"/>
  <p:tag name="KSO_WM_UNIT_INDEX" val="7"/>
</p:tagLst>
</file>

<file path=ppt/tags/tag1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D" val="custom222_7*i*4"/>
  <p:tag name="KSO_WM_TEMPLATE_CATEGORY" val="custom"/>
  <p:tag name="KSO_WM_TEMPLATE_INDEX" val="222"/>
  <p:tag name="KSO_WM_UNIT_HIGHLIGHT" val="0"/>
  <p:tag name="KSO_WM_UNIT_COMPATIBLE" val="0"/>
  <p:tag name="KSO_WM_UNIT_LAYERLEVEL" val="1"/>
  <p:tag name="KSO_WM_DIAGRAM_GROUP_CODE" val="n1n2-1"/>
  <p:tag name="KSO_WM_UNIT_TYPE" val="i"/>
  <p:tag name="KSO_WM_UNIT_INDEX" val="4"/>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22"/>
</p:tagLst>
</file>

<file path=ppt/tags/tag2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D" val="custom222_11*i*7"/>
  <p:tag name="KSO_WM_TEMPLATE_CATEGORY" val="custom"/>
  <p:tag name="KSO_WM_TEMPLATE_INDEX" val="222"/>
  <p:tag name="KSO_WM_UNIT_HIGHLIGHT" val="0"/>
  <p:tag name="KSO_WM_UNIT_COMPATIBLE" val="0"/>
  <p:tag name="KSO_WM_UNIT_LAYERLEVEL" val="1"/>
  <p:tag name="KSO_WM_DIAGRAM_GROUP_CODE" val="m1-3"/>
  <p:tag name="KSO_WM_UNIT_TYPE" val="i"/>
  <p:tag name="KSO_WM_UNIT_INDEX" val="7"/>
</p:tagLst>
</file>

<file path=ppt/tags/tag2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D" val="custom222_7*i*4"/>
  <p:tag name="KSO_WM_TEMPLATE_CATEGORY" val="custom"/>
  <p:tag name="KSO_WM_TEMPLATE_INDEX" val="222"/>
  <p:tag name="KSO_WM_UNIT_HIGHLIGHT" val="0"/>
  <p:tag name="KSO_WM_UNIT_COMPATIBLE" val="0"/>
  <p:tag name="KSO_WM_UNIT_LAYERLEVEL" val="1"/>
  <p:tag name="KSO_WM_DIAGRAM_GROUP_CODE" val="n1n2-1"/>
  <p:tag name="KSO_WM_UNIT_TYPE" val="i"/>
  <p:tag name="KSO_WM_UNIT_INDEX" val="4"/>
</p:tagLst>
</file>

<file path=ppt/tags/tag2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D" val="custom222_7*i*4"/>
  <p:tag name="KSO_WM_TEMPLATE_CATEGORY" val="custom"/>
  <p:tag name="KSO_WM_TEMPLATE_INDEX" val="222"/>
  <p:tag name="KSO_WM_UNIT_HIGHLIGHT" val="0"/>
  <p:tag name="KSO_WM_UNIT_COMPATIBLE" val="0"/>
  <p:tag name="KSO_WM_UNIT_LAYERLEVEL" val="1"/>
  <p:tag name="KSO_WM_DIAGRAM_GROUP_CODE" val="n1n2-1"/>
  <p:tag name="KSO_WM_UNIT_TYPE" val="i"/>
  <p:tag name="KSO_WM_UNIT_INDEX" val="4"/>
</p:tagLst>
</file>

<file path=ppt/tags/tag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COMBINE_RELATE_SLIDE_ID" val="background20185109_1"/>
  <p:tag name="KSO_WM_TEMPLATE_CATEGORY" val="custom"/>
  <p:tag name="KSO_WM_TEMPLATE_INDEX" val="222"/>
  <p:tag name="KSO_WM_TEMPLATE_SUBCATEGORY" val="combine"/>
  <p:tag name="KSO_WM_TEMPLATE_THUMBS_INDEX" val="1、2、3、4、6、8、9、10、"/>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ID" val="custom222_1*i*3"/>
  <p:tag name="KSO_WM_TEMPLATE_CATEGORY" val="custom"/>
  <p:tag name="KSO_WM_TEMPLATE_INDEX" val="222"/>
  <p:tag name="KSO_WM_UNIT_LAYERLEVEL" val="1"/>
  <p:tag name="KSO_WM_TAG_VERSION" val="1.0"/>
  <p:tag name="KSO_WM_BEAUTIFY_FLAG" val="#wm#"/>
  <p:tag name="KSO_WM_UNIT_TYPE" val="i"/>
  <p:tag name="KSO_WM_UNIT_INDEX" val="3"/>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ID" val="custom222_1*i*4"/>
  <p:tag name="KSO_WM_TEMPLATE_CATEGORY" val="custom"/>
  <p:tag name="KSO_WM_TEMPLATE_INDEX" val="222"/>
  <p:tag name="KSO_WM_UNIT_LAYERLEVEL" val="1"/>
  <p:tag name="KSO_WM_TAG_VERSION" val="1.0"/>
  <p:tag name="KSO_WM_BEAUTIFY_FLAG" val="#wm#"/>
  <p:tag name="KSO_WM_UNIT_TYPE" val="i"/>
  <p:tag name="KSO_WM_UNIT_INDEX" val="4"/>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ID" val="custom222_1*i*1"/>
  <p:tag name="KSO_WM_TEMPLATE_CATEGORY" val="custom"/>
  <p:tag name="KSO_WM_TEMPLATE_INDEX" val="222"/>
  <p:tag name="KSO_WM_UNIT_LAYERLEVEL" val="1"/>
  <p:tag name="KSO_WM_TAG_VERSION" val="1.0"/>
  <p:tag name="KSO_WM_BEAUTIFY_FLAG" val="#wm#"/>
  <p:tag name="KSO_WM_UNIT_TYPE" val="i"/>
  <p:tag name="KSO_WM_UNIT_INDEX" val="1"/>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ID" val="custom222_1*i*4"/>
  <p:tag name="KSO_WM_TEMPLATE_CATEGORY" val="custom"/>
  <p:tag name="KSO_WM_TEMPLATE_INDEX" val="222"/>
  <p:tag name="KSO_WM_UNIT_LAYERLEVEL" val="1"/>
  <p:tag name="KSO_WM_TAG_VERSION" val="1.0"/>
  <p:tag name="KSO_WM_BEAUTIFY_FLAG" val="#wm#"/>
  <p:tag name="KSO_WM_UNIT_TYPE" val="i"/>
  <p:tag name="KSO_WM_UNIT_INDEX" val="4"/>
</p:tagLst>
</file>

<file path=ppt/tags/tag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D" val="custom222_11*i*7"/>
  <p:tag name="KSO_WM_TEMPLATE_CATEGORY" val="custom"/>
  <p:tag name="KSO_WM_TEMPLATE_INDEX" val="222"/>
  <p:tag name="KSO_WM_UNIT_HIGHLIGHT" val="0"/>
  <p:tag name="KSO_WM_UNIT_COMPATIBLE" val="0"/>
  <p:tag name="KSO_WM_UNIT_LAYERLEVEL" val="1"/>
  <p:tag name="KSO_WM_DIAGRAM_GROUP_CODE" val="m1-3"/>
  <p:tag name="KSO_WM_UNIT_TYPE" val="i"/>
  <p:tag name="KSO_WM_UNIT_INDEX" val="7"/>
</p:tagLst>
</file>

<file path=ppt/tags/tag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D" val="custom222_7*i*4"/>
  <p:tag name="KSO_WM_TEMPLATE_CATEGORY" val="custom"/>
  <p:tag name="KSO_WM_TEMPLATE_INDEX" val="222"/>
  <p:tag name="KSO_WM_UNIT_HIGHLIGHT" val="0"/>
  <p:tag name="KSO_WM_UNIT_COMPATIBLE" val="0"/>
  <p:tag name="KSO_WM_UNIT_LAYERLEVEL" val="1"/>
  <p:tag name="KSO_WM_DIAGRAM_GROUP_CODE" val="n1n2-1"/>
  <p:tag name="KSO_WM_UNIT_TYPE" val="i"/>
  <p:tag name="KSO_WM_UNIT_INDEX" val="4"/>
</p:tagLst>
</file>

<file path=ppt/theme/theme1.xml><?xml version="1.0" encoding="utf-8"?>
<a:theme xmlns:a="http://schemas.openxmlformats.org/drawingml/2006/main" name="company intro">
  <a:themeElements>
    <a:clrScheme name="自定义 17">
      <a:dk1>
        <a:srgbClr val="000000"/>
      </a:dk1>
      <a:lt1>
        <a:srgbClr val="FFFFFF"/>
      </a:lt1>
      <a:dk2>
        <a:srgbClr val="44546A"/>
      </a:dk2>
      <a:lt2>
        <a:srgbClr val="E7E6E6"/>
      </a:lt2>
      <a:accent1>
        <a:srgbClr val="595959"/>
      </a:accent1>
      <a:accent2>
        <a:srgbClr val="8496B0"/>
      </a:accent2>
      <a:accent3>
        <a:srgbClr val="5A6E8C"/>
      </a:accent3>
      <a:accent4>
        <a:srgbClr val="E4E4E4"/>
      </a:accent4>
      <a:accent5>
        <a:srgbClr val="034A90"/>
      </a:accent5>
      <a:accent6>
        <a:srgbClr val="595959"/>
      </a:accent6>
      <a:hlink>
        <a:srgbClr val="0563C1"/>
      </a:hlink>
      <a:folHlink>
        <a:srgbClr val="954F72"/>
      </a:folHlink>
    </a:clrScheme>
    <a:fontScheme name="自定义 4">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微软雅黑"/>
        <a:ea typeface=""/>
        <a:cs typeface=""/>
        <a:font script="Jpan" typeface="游ゴシック Light"/>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微软雅黑"/>
        <a:ea typeface=""/>
        <a:cs typeface=""/>
        <a:font script="Jpan" typeface="游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TotalTime>
  <Words>829</Words>
  <Application>Microsoft Office PowerPoint</Application>
  <PresentationFormat>自定义</PresentationFormat>
  <Paragraphs>112</Paragraphs>
  <Slides>9</Slides>
  <Notes>0</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9</vt:i4>
      </vt:variant>
    </vt:vector>
  </HeadingPairs>
  <TitlesOfParts>
    <vt:vector size="11" baseType="lpstr">
      <vt:lpstr>company intro</vt:lpstr>
      <vt:lpstr>Bitmap Image</vt:lpstr>
      <vt:lpstr>第一部分     省房建市政施工新范本（绍兴版）实施 相关事项前后对比</vt:lpstr>
      <vt:lpstr>PowerPoint 演示文稿</vt:lpstr>
      <vt:lpstr>PowerPoint 演示文稿</vt:lpstr>
      <vt:lpstr>PowerPoint 演示文稿</vt:lpstr>
      <vt:lpstr>PowerPoint 演示文稿</vt:lpstr>
      <vt:lpstr>第二部分   招标代理 重点注意事项</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省房建市政施工新范本（绍兴版）实施 相关事项前后对比</dc:title>
  <dc:creator>王大珂</dc:creator>
  <cp:lastModifiedBy>Administrator</cp:lastModifiedBy>
  <cp:revision>17</cp:revision>
  <dcterms:created xsi:type="dcterms:W3CDTF">2019-09-19T02:01:00Z</dcterms:created>
  <dcterms:modified xsi:type="dcterms:W3CDTF">2022-10-25T01:18:12Z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2052-11.8.2.10154</vt:lpwstr>
  </property>
</Properties>
</file>